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3"/>
  </p:notesMasterIdLst>
  <p:handoutMasterIdLst>
    <p:handoutMasterId r:id="rId54"/>
  </p:handoutMasterIdLst>
  <p:sldIdLst>
    <p:sldId id="693" r:id="rId5"/>
    <p:sldId id="791" r:id="rId6"/>
    <p:sldId id="800" r:id="rId7"/>
    <p:sldId id="801" r:id="rId8"/>
    <p:sldId id="795" r:id="rId9"/>
    <p:sldId id="796" r:id="rId10"/>
    <p:sldId id="792" r:id="rId11"/>
    <p:sldId id="448" r:id="rId12"/>
    <p:sldId id="442" r:id="rId13"/>
    <p:sldId id="362" r:id="rId14"/>
    <p:sldId id="629" r:id="rId15"/>
    <p:sldId id="632" r:id="rId16"/>
    <p:sldId id="685" r:id="rId17"/>
    <p:sldId id="631" r:id="rId18"/>
    <p:sldId id="452" r:id="rId19"/>
    <p:sldId id="441" r:id="rId20"/>
    <p:sldId id="581" r:id="rId21"/>
    <p:sldId id="607" r:id="rId22"/>
    <p:sldId id="608" r:id="rId23"/>
    <p:sldId id="582" r:id="rId24"/>
    <p:sldId id="698" r:id="rId25"/>
    <p:sldId id="696" r:id="rId26"/>
    <p:sldId id="695" r:id="rId27"/>
    <p:sldId id="697" r:id="rId28"/>
    <p:sldId id="797" r:id="rId29"/>
    <p:sldId id="798" r:id="rId30"/>
    <p:sldId id="703" r:id="rId31"/>
    <p:sldId id="706" r:id="rId32"/>
    <p:sldId id="720" r:id="rId33"/>
    <p:sldId id="709" r:id="rId34"/>
    <p:sldId id="721" r:id="rId35"/>
    <p:sldId id="711" r:id="rId36"/>
    <p:sldId id="742" r:id="rId37"/>
    <p:sldId id="722" r:id="rId38"/>
    <p:sldId id="799" r:id="rId39"/>
    <p:sldId id="723" r:id="rId40"/>
    <p:sldId id="764" r:id="rId41"/>
    <p:sldId id="802" r:id="rId42"/>
    <p:sldId id="804" r:id="rId43"/>
    <p:sldId id="805" r:id="rId44"/>
    <p:sldId id="806" r:id="rId45"/>
    <p:sldId id="775" r:id="rId46"/>
    <p:sldId id="776" r:id="rId47"/>
    <p:sldId id="779" r:id="rId48"/>
    <p:sldId id="782" r:id="rId49"/>
    <p:sldId id="789" r:id="rId50"/>
    <p:sldId id="783" r:id="rId51"/>
    <p:sldId id="784" r:id="rId52"/>
  </p:sldIdLst>
  <p:sldSz cx="9144000" cy="6858000" type="screen4x3"/>
  <p:notesSz cx="9926638" cy="679767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D68EF28-5B7C-174C-90D1-EE4574FBD74F}">
          <p14:sldIdLst>
            <p14:sldId id="693"/>
            <p14:sldId id="791"/>
            <p14:sldId id="800"/>
            <p14:sldId id="801"/>
            <p14:sldId id="795"/>
            <p14:sldId id="796"/>
            <p14:sldId id="792"/>
            <p14:sldId id="448"/>
            <p14:sldId id="442"/>
            <p14:sldId id="362"/>
            <p14:sldId id="629"/>
            <p14:sldId id="632"/>
            <p14:sldId id="685"/>
            <p14:sldId id="631"/>
            <p14:sldId id="452"/>
            <p14:sldId id="441"/>
            <p14:sldId id="581"/>
            <p14:sldId id="607"/>
            <p14:sldId id="608"/>
            <p14:sldId id="582"/>
            <p14:sldId id="698"/>
            <p14:sldId id="696"/>
            <p14:sldId id="695"/>
            <p14:sldId id="697"/>
            <p14:sldId id="797"/>
            <p14:sldId id="798"/>
            <p14:sldId id="703"/>
            <p14:sldId id="706"/>
            <p14:sldId id="720"/>
            <p14:sldId id="709"/>
            <p14:sldId id="721"/>
            <p14:sldId id="711"/>
            <p14:sldId id="742"/>
            <p14:sldId id="722"/>
            <p14:sldId id="799"/>
            <p14:sldId id="723"/>
            <p14:sldId id="764"/>
            <p14:sldId id="802"/>
            <p14:sldId id="804"/>
            <p14:sldId id="805"/>
            <p14:sldId id="806"/>
            <p14:sldId id="775"/>
            <p14:sldId id="776"/>
            <p14:sldId id="779"/>
            <p14:sldId id="782"/>
            <p14:sldId id="789"/>
            <p14:sldId id="783"/>
            <p14:sldId id="7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E43C"/>
    <a:srgbClr val="FF99CC"/>
    <a:srgbClr val="FF99FF"/>
    <a:srgbClr val="E292E2"/>
    <a:srgbClr val="D56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55" autoAdjust="0"/>
    <p:restoredTop sz="96835" autoAdjust="0"/>
  </p:normalViewPr>
  <p:slideViewPr>
    <p:cSldViewPr snapToGrid="0" snapToObjects="1">
      <p:cViewPr varScale="1">
        <p:scale>
          <a:sx n="100" d="100"/>
          <a:sy n="100" d="100"/>
        </p:scale>
        <p:origin x="1458" y="102"/>
      </p:cViewPr>
      <p:guideLst>
        <p:guide orient="horz" pos="3203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NO:GEMONA%20MONTENARS00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stefanopadovan:Library:Application%20Support:Microsoft:Office:Office%202011%20AutoRecovery:GEMONA%20MONTENARS001%20(versione%201).xls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EMONA%20MONTENARS00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EMONA%20MONTENARS00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UNO:GEMONA%20MONTENARS0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UNO:GEMONA%20MONTENARS0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GEMONA%20MONTENARS0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GEMONA%20MONTENARS0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GEMONA%20MONTENARS0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GEMONA%20MONTENARS00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GEMONA%20MONTENARS00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GEMONA%20MONTENARS0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Entrate correnti</a:t>
            </a:r>
            <a:r>
              <a:rPr lang="it-IT" baseline="0"/>
              <a:t> 2013&gt;2015 per titolo</a:t>
            </a:r>
            <a:endParaRPr lang="it-IT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6526684164479403E-2"/>
          <c:y val="0.122343024015"/>
          <c:w val="0.92032516768737205"/>
          <c:h val="0.670638712689431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'MONT E13_14_15'!$A$59</c:f>
              <c:strCache>
                <c:ptCount val="1"/>
                <c:pt idx="0">
                  <c:v>ENTRATE TRIBUTARIE</c:v>
                </c:pt>
              </c:strCache>
            </c:strRef>
          </c:tx>
          <c:invertIfNegative val="0"/>
          <c:cat>
            <c:multiLvlStrRef>
              <c:f>'MONT E13_14_15'!$B$57:$G$58</c:f>
              <c:multiLvlStrCache>
                <c:ptCount val="6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</c:lvl>
                <c:lvl>
                  <c:pt idx="0">
                    <c:v>MONTENARS</c:v>
                  </c:pt>
                  <c:pt idx="3">
                    <c:v>GEMONA</c:v>
                  </c:pt>
                </c:lvl>
              </c:multiLvlStrCache>
            </c:multiLvlStrRef>
          </c:cat>
          <c:val>
            <c:numRef>
              <c:f>'MONT E13_14_15'!$B$59:$G$59</c:f>
              <c:numCache>
                <c:formatCode>#,##0.00</c:formatCode>
                <c:ptCount val="6"/>
                <c:pt idx="0">
                  <c:v>119275.42</c:v>
                </c:pt>
                <c:pt idx="1">
                  <c:v>106109.81</c:v>
                </c:pt>
                <c:pt idx="2">
                  <c:v>117877.37</c:v>
                </c:pt>
                <c:pt idx="3">
                  <c:v>4083325.06</c:v>
                </c:pt>
                <c:pt idx="4">
                  <c:v>4533181.4400000004</c:v>
                </c:pt>
                <c:pt idx="5">
                  <c:v>4455826.59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C-4C6A-9D50-6B05333852ED}"/>
            </c:ext>
          </c:extLst>
        </c:ser>
        <c:ser>
          <c:idx val="1"/>
          <c:order val="1"/>
          <c:tx>
            <c:strRef>
              <c:f>'MONT E13_14_15'!$A$60</c:f>
              <c:strCache>
                <c:ptCount val="1"/>
                <c:pt idx="0">
                  <c:v>TRASFERIMENTI</c:v>
                </c:pt>
              </c:strCache>
            </c:strRef>
          </c:tx>
          <c:invertIfNegative val="0"/>
          <c:cat>
            <c:multiLvlStrRef>
              <c:f>'MONT E13_14_15'!$B$57:$G$58</c:f>
              <c:multiLvlStrCache>
                <c:ptCount val="6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</c:lvl>
                <c:lvl>
                  <c:pt idx="0">
                    <c:v>MONTENARS</c:v>
                  </c:pt>
                  <c:pt idx="3">
                    <c:v>GEMONA</c:v>
                  </c:pt>
                </c:lvl>
              </c:multiLvlStrCache>
            </c:multiLvlStrRef>
          </c:cat>
          <c:val>
            <c:numRef>
              <c:f>'MONT E13_14_15'!$B$60:$G$60</c:f>
              <c:numCache>
                <c:formatCode>#,##0.00</c:formatCode>
                <c:ptCount val="6"/>
                <c:pt idx="0">
                  <c:v>568666.23</c:v>
                </c:pt>
                <c:pt idx="1">
                  <c:v>631339.38</c:v>
                </c:pt>
                <c:pt idx="2">
                  <c:v>623500.43000000005</c:v>
                </c:pt>
                <c:pt idx="3">
                  <c:v>4791973.01</c:v>
                </c:pt>
                <c:pt idx="4">
                  <c:v>5431873.8300000001</c:v>
                </c:pt>
                <c:pt idx="5">
                  <c:v>5345131.12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C-4C6A-9D50-6B05333852ED}"/>
            </c:ext>
          </c:extLst>
        </c:ser>
        <c:ser>
          <c:idx val="2"/>
          <c:order val="2"/>
          <c:tx>
            <c:strRef>
              <c:f>'MONT E13_14_15'!$A$61</c:f>
              <c:strCache>
                <c:ptCount val="1"/>
                <c:pt idx="0">
                  <c:v>ENTRATE EXTRA TRIBUTARIE</c:v>
                </c:pt>
              </c:strCache>
            </c:strRef>
          </c:tx>
          <c:invertIfNegative val="0"/>
          <c:cat>
            <c:multiLvlStrRef>
              <c:f>'MONT E13_14_15'!$B$57:$G$58</c:f>
              <c:multiLvlStrCache>
                <c:ptCount val="6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</c:lvl>
                <c:lvl>
                  <c:pt idx="0">
                    <c:v>MONTENARS</c:v>
                  </c:pt>
                  <c:pt idx="3">
                    <c:v>GEMONA</c:v>
                  </c:pt>
                </c:lvl>
              </c:multiLvlStrCache>
            </c:multiLvlStrRef>
          </c:cat>
          <c:val>
            <c:numRef>
              <c:f>'MONT E13_14_15'!$B$61:$G$61</c:f>
              <c:numCache>
                <c:formatCode>#,##0.00</c:formatCode>
                <c:ptCount val="6"/>
                <c:pt idx="0">
                  <c:v>46552.54</c:v>
                </c:pt>
                <c:pt idx="1">
                  <c:v>49088.69</c:v>
                </c:pt>
                <c:pt idx="2">
                  <c:v>39369.440000000002</c:v>
                </c:pt>
                <c:pt idx="3">
                  <c:v>2817031.49</c:v>
                </c:pt>
                <c:pt idx="4">
                  <c:v>2558579.66</c:v>
                </c:pt>
                <c:pt idx="5">
                  <c:v>2546147.75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C-4C6A-9D50-6B0533385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8253568"/>
        <c:axId val="198263552"/>
      </c:barChart>
      <c:catAx>
        <c:axId val="198253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8263552"/>
        <c:crosses val="autoZero"/>
        <c:auto val="1"/>
        <c:lblAlgn val="ctr"/>
        <c:lblOffset val="100"/>
        <c:noMultiLvlLbl val="0"/>
      </c:catAx>
      <c:valAx>
        <c:axId val="19826355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982535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entrate_1_2_13_14_15!$B$116</c:f>
              <c:strCache>
                <c:ptCount val="1"/>
                <c:pt idx="0">
                  <c:v>GEMONA DEL FRIULI</c:v>
                </c:pt>
              </c:strCache>
            </c:strRef>
          </c:tx>
          <c:explosion val="25"/>
          <c:dLbls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FF00"/>
                      </a:solidFill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D3-4527-A792-747CF4C5B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entrate_1_2_13_14_15!$A$117:$A$120</c:f>
              <c:strCache>
                <c:ptCount val="4"/>
                <c:pt idx="0">
                  <c:v>STATO </c:v>
                </c:pt>
                <c:pt idx="1">
                  <c:v>REGIONE FVG</c:v>
                </c:pt>
                <c:pt idx="2">
                  <c:v>REGIONE FVG PER FUNZIONI DELEGATE</c:v>
                </c:pt>
                <c:pt idx="3">
                  <c:v>ALTRI ENTI</c:v>
                </c:pt>
              </c:strCache>
            </c:strRef>
          </c:cat>
          <c:val>
            <c:numRef>
              <c:f>entrate_1_2_13_14_15!$B$117:$B$120</c:f>
              <c:numCache>
                <c:formatCode>#,##0.00</c:formatCode>
                <c:ptCount val="4"/>
                <c:pt idx="0">
                  <c:v>123763.5</c:v>
                </c:pt>
                <c:pt idx="1">
                  <c:v>4344340.24</c:v>
                </c:pt>
                <c:pt idx="2">
                  <c:v>200370.98</c:v>
                </c:pt>
                <c:pt idx="3">
                  <c:v>676656.4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D3-4527-A792-747CF4C5B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entrate_1_2_13_14_15!$B$124</c:f>
              <c:strCache>
                <c:ptCount val="1"/>
                <c:pt idx="0">
                  <c:v>MONTENARS</c:v>
                </c:pt>
              </c:strCache>
            </c:strRef>
          </c:tx>
          <c:explosion val="25"/>
          <c:dLbls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9E-4412-9655-F8E90500AB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entrate_1_2_13_14_15!$A$125:$A$128</c:f>
              <c:strCache>
                <c:ptCount val="4"/>
                <c:pt idx="0">
                  <c:v>STATO </c:v>
                </c:pt>
                <c:pt idx="1">
                  <c:v>REGIONE FVG</c:v>
                </c:pt>
                <c:pt idx="2">
                  <c:v>REGIONE FVG PER FUNZIONI DELEGATE</c:v>
                </c:pt>
                <c:pt idx="3">
                  <c:v>ALTRI ENTI</c:v>
                </c:pt>
              </c:strCache>
            </c:strRef>
          </c:cat>
          <c:val>
            <c:numRef>
              <c:f>entrate_1_2_13_14_15!$B$125:$B$128</c:f>
              <c:numCache>
                <c:formatCode>#,##0.00</c:formatCode>
                <c:ptCount val="4"/>
                <c:pt idx="0">
                  <c:v>16769.509999999998</c:v>
                </c:pt>
                <c:pt idx="1">
                  <c:v>572103.99</c:v>
                </c:pt>
                <c:pt idx="3">
                  <c:v>34626.93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E-4412-9655-F8E90500A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tabelle2013!$B$1</c:f>
              <c:strCache>
                <c:ptCount val="1"/>
                <c:pt idx="0">
                  <c:v>popolazione legale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D6D-4540-9E62-2DDB36AE1402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2-DFD2-43A0-86A5-2647D27F6081}"/>
              </c:ext>
            </c:extLst>
          </c:dPt>
          <c:dLbls>
            <c:delete val="1"/>
          </c:dLbls>
          <c:cat>
            <c:strRef>
              <c:f>tabelle2013!$A$2:$A$3</c:f>
              <c:strCache>
                <c:ptCount val="2"/>
                <c:pt idx="0">
                  <c:v>gemona del friuli</c:v>
                </c:pt>
                <c:pt idx="1">
                  <c:v>montenars</c:v>
                </c:pt>
              </c:strCache>
            </c:strRef>
          </c:cat>
          <c:val>
            <c:numRef>
              <c:f>tabelle2013!$B$2:$B$3</c:f>
              <c:numCache>
                <c:formatCode>#,##0</c:formatCode>
                <c:ptCount val="2"/>
                <c:pt idx="0">
                  <c:v>11141</c:v>
                </c:pt>
                <c:pt idx="1">
                  <c:v>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3-4328-8267-8EE13C5947CF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tabelle2015!$B$8</c:f>
              <c:strCache>
                <c:ptCount val="1"/>
                <c:pt idx="0">
                  <c:v>anno 2015</c:v>
                </c:pt>
              </c:strCache>
            </c:strRef>
          </c:tx>
          <c:dPt>
            <c:idx val="1"/>
            <c:bubble3D val="0"/>
            <c:spPr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c:spPr>
            <c:extLst>
              <c:ext xmlns:c16="http://schemas.microsoft.com/office/drawing/2014/chart" uri="{C3380CC4-5D6E-409C-BE32-E72D297353CC}">
                <c16:uniqueId val="{00000000-471E-4643-90FD-DF98145347F2}"/>
              </c:ext>
            </c:extLst>
          </c:dPt>
          <c:dLbls>
            <c:delete val="1"/>
          </c:dLbls>
          <c:cat>
            <c:strRef>
              <c:f>tabelle2015!$A$9:$A$10</c:f>
              <c:strCache>
                <c:ptCount val="2"/>
                <c:pt idx="0">
                  <c:v>gemona del friuli</c:v>
                </c:pt>
                <c:pt idx="1">
                  <c:v>montenars</c:v>
                </c:pt>
              </c:strCache>
            </c:strRef>
          </c:cat>
          <c:val>
            <c:numRef>
              <c:f>tabelle2015!$B$9:$B$10</c:f>
              <c:numCache>
                <c:formatCode>#,##0.00</c:formatCode>
                <c:ptCount val="2"/>
                <c:pt idx="0">
                  <c:v>11588742.43</c:v>
                </c:pt>
                <c:pt idx="1">
                  <c:v>646887.35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A-4571-B9DC-8B97DCCDEDDF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GEMONA</a:t>
            </a:r>
            <a:r>
              <a:rPr lang="it-IT" baseline="0" dirty="0"/>
              <a:t> DEL FRIULI</a:t>
            </a:r>
            <a:endParaRPr lang="it-IT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3">
                <a:lumMod val="40000"/>
                <a:lumOff val="60000"/>
              </a:schemeClr>
            </a:solidFill>
          </c:spPr>
          <c:dPt>
            <c:idx val="0"/>
            <c:bubble3D val="0"/>
            <c:explosion val="13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5E63-4A77-9277-34CF8F644F14}"/>
              </c:ext>
            </c:extLst>
          </c:dPt>
          <c:dPt>
            <c:idx val="9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5E63-4A77-9277-34CF8F644F1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63-4A77-9277-34CF8F644F14}"/>
                </c:ext>
              </c:extLst>
            </c:dLbl>
            <c:dLbl>
              <c:idx val="1"/>
              <c:layout>
                <c:manualLayout>
                  <c:x val="3.0178833578006138E-2"/>
                  <c:y val="-1.218921911411011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63-4A77-9277-34CF8F644F14}"/>
                </c:ext>
              </c:extLst>
            </c:dLbl>
            <c:dLbl>
              <c:idx val="2"/>
              <c:layout>
                <c:manualLayout>
                  <c:x val="-3.7150451532541588E-2"/>
                  <c:y val="2.592393136845617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3954802259887"/>
                      <c:h val="5.30715688128220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E63-4A77-9277-34CF8F644F14}"/>
                </c:ext>
              </c:extLst>
            </c:dLbl>
            <c:dLbl>
              <c:idx val="3"/>
              <c:layout>
                <c:manualLayout>
                  <c:x val="-6.2108078651185554E-2"/>
                  <c:y val="2.507110204477270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63-4A77-9277-34CF8F644F14}"/>
                </c:ext>
              </c:extLst>
            </c:dLbl>
            <c:dLbl>
              <c:idx val="4"/>
              <c:layout>
                <c:manualLayout>
                  <c:x val="1.9467947862449448E-2"/>
                  <c:y val="2.358478693931412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47751234485519"/>
                      <c:h val="5.04298779809244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E63-4A77-9277-34CF8F644F14}"/>
                </c:ext>
              </c:extLst>
            </c:dLbl>
            <c:dLbl>
              <c:idx val="5"/>
              <c:layout>
                <c:manualLayout>
                  <c:x val="3.0008785978023932E-2"/>
                  <c:y val="9.893236169032435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63-4A77-9277-34CF8F644F14}"/>
                </c:ext>
              </c:extLst>
            </c:dLbl>
            <c:dLbl>
              <c:idx val="7"/>
              <c:layout>
                <c:manualLayout>
                  <c:x val="-2.7676498064860538E-2"/>
                  <c:y val="-1.313003546313936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63-4A77-9277-34CF8F644F14}"/>
                </c:ext>
              </c:extLst>
            </c:dLbl>
            <c:dLbl>
              <c:idx val="8"/>
              <c:layout>
                <c:manualLayout>
                  <c:x val="0.13113706125717334"/>
                  <c:y val="-6.53685356317291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92948974598515"/>
                      <c:h val="5.5713259644719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E63-4A77-9277-34CF8F644F14}"/>
                </c:ext>
              </c:extLst>
            </c:dLbl>
            <c:dLbl>
              <c:idx val="9"/>
              <c:layout>
                <c:manualLayout>
                  <c:x val="0.17747130655278257"/>
                  <c:y val="0.1315231302913119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highlight>
                          <a:srgbClr val="FFFF00"/>
                        </a:highlight>
                      </a:defRPr>
                    </a:pPr>
                    <a:r>
                      <a:rPr lang="en-US" sz="1600" b="1" dirty="0"/>
                      <a:t>SOCIALE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63-4A77-9277-34CF8F644F14}"/>
                </c:ext>
              </c:extLst>
            </c:dLbl>
            <c:dLbl>
              <c:idx val="10"/>
              <c:layout>
                <c:manualLayout>
                  <c:x val="0.25211363939677023"/>
                  <c:y val="-8.917578622023339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400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617220516926904"/>
                      <c:h val="5.33093209876928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AC2-4CA6-A482-C5A39336469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tabelle2015!$A$46:$A$56</c:f>
              <c:strCache>
                <c:ptCount val="11"/>
                <c:pt idx="0">
                  <c:v>amministrazione </c:v>
                </c:pt>
                <c:pt idx="1">
                  <c:v>giustizia</c:v>
                </c:pt>
                <c:pt idx="2">
                  <c:v>polizia</c:v>
                </c:pt>
                <c:pt idx="3">
                  <c:v>scuola</c:v>
                </c:pt>
                <c:pt idx="4">
                  <c:v>cultura</c:v>
                </c:pt>
                <c:pt idx="5">
                  <c:v>sport e impianti</c:v>
                </c:pt>
                <c:pt idx="6">
                  <c:v>turismo</c:v>
                </c:pt>
                <c:pt idx="7">
                  <c:v>viabilità </c:v>
                </c:pt>
                <c:pt idx="8">
                  <c:v>ambiente</c:v>
                </c:pt>
                <c:pt idx="9">
                  <c:v>sociale</c:v>
                </c:pt>
                <c:pt idx="10">
                  <c:v>sviluppo economico</c:v>
                </c:pt>
              </c:strCache>
            </c:strRef>
          </c:cat>
          <c:val>
            <c:numRef>
              <c:f>tabelle2015!$B$46:$B$56</c:f>
              <c:numCache>
                <c:formatCode>#,##0.00</c:formatCode>
                <c:ptCount val="11"/>
                <c:pt idx="0">
                  <c:v>4780515.25</c:v>
                </c:pt>
                <c:pt idx="1">
                  <c:v>12609.36999999918</c:v>
                </c:pt>
                <c:pt idx="2">
                  <c:v>194133.83</c:v>
                </c:pt>
                <c:pt idx="3">
                  <c:v>707079.62</c:v>
                </c:pt>
                <c:pt idx="4">
                  <c:v>660742.92000000004</c:v>
                </c:pt>
                <c:pt idx="5">
                  <c:v>544596.52999999886</c:v>
                </c:pt>
                <c:pt idx="6">
                  <c:v>67837.34</c:v>
                </c:pt>
                <c:pt idx="7">
                  <c:v>388147.15</c:v>
                </c:pt>
                <c:pt idx="8">
                  <c:v>1242521.8799999999</c:v>
                </c:pt>
                <c:pt idx="9">
                  <c:v>2986933.31</c:v>
                </c:pt>
                <c:pt idx="10">
                  <c:v>3625.23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E-4D98-BB51-0A51C93A3DB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800" dirty="0"/>
              <a:t>MONTENARS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explosion val="6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946-4A95-8077-B4D72831E645}"/>
              </c:ext>
            </c:extLst>
          </c:dPt>
          <c:dPt>
            <c:idx val="9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3325-4461-B519-319A04BE434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46-4A95-8077-B4D72831E645}"/>
                </c:ext>
              </c:extLst>
            </c:dLbl>
            <c:dLbl>
              <c:idx val="1"/>
              <c:layout>
                <c:manualLayout>
                  <c:x val="8.80915521153076E-2"/>
                  <c:y val="0.12340835527288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46-4A95-8077-B4D72831E645}"/>
                </c:ext>
              </c:extLst>
            </c:dLbl>
            <c:dLbl>
              <c:idx val="2"/>
              <c:layout>
                <c:manualLayout>
                  <c:x val="-1.6495284487744101E-2"/>
                  <c:y val="6.027506449781760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D0-44D6-897E-6B9B96EBEDDA}"/>
                </c:ext>
              </c:extLst>
            </c:dLbl>
            <c:dLbl>
              <c:idx val="5"/>
              <c:layout>
                <c:manualLayout>
                  <c:x val="7.7959206370390097E-2"/>
                  <c:y val="6.8242986466845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70892833311092"/>
                      <c:h val="7.18011568109757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946-4A95-8077-B4D72831E645}"/>
                </c:ext>
              </c:extLst>
            </c:dLbl>
            <c:dLbl>
              <c:idx val="6"/>
              <c:layout>
                <c:manualLayout>
                  <c:x val="1.15129676587036E-3"/>
                  <c:y val="-0.13802543386651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46-4A95-8077-B4D72831E645}"/>
                </c:ext>
              </c:extLst>
            </c:dLbl>
            <c:dLbl>
              <c:idx val="9"/>
              <c:layout>
                <c:manualLayout>
                  <c:x val="5.5422839094265708E-2"/>
                  <c:y val="0.16450391230252062"/>
                </c:manualLayout>
              </c:layout>
              <c:tx>
                <c:rich>
                  <a:bodyPr rot="4800000" vert="horz" wrap="square" lIns="38100" tIns="19050" rIns="38100" bIns="19050" anchor="ctr">
                    <a:spAutoFit/>
                  </a:bodyPr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defRPr>
                    </a:pPr>
                    <a:r>
                      <a:rPr lang="en-US" sz="1600" b="1" dirty="0"/>
                      <a:t>SOCIALE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25-4461-B519-319A04BE434F}"/>
                </c:ext>
              </c:extLst>
            </c:dLbl>
            <c:dLbl>
              <c:idx val="10"/>
              <c:layout>
                <c:manualLayout>
                  <c:x val="0.26836158192090398"/>
                  <c:y val="1.1738051601166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24293785310732"/>
                      <c:h val="0.10764890139982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946-4A95-8077-B4D72831E64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tabelle2015!$A$61:$A$71</c:f>
              <c:strCache>
                <c:ptCount val="11"/>
                <c:pt idx="0">
                  <c:v>amministrazione </c:v>
                </c:pt>
                <c:pt idx="1">
                  <c:v>giustizia</c:v>
                </c:pt>
                <c:pt idx="2">
                  <c:v>polizia</c:v>
                </c:pt>
                <c:pt idx="3">
                  <c:v>scuola</c:v>
                </c:pt>
                <c:pt idx="4">
                  <c:v>cultura</c:v>
                </c:pt>
                <c:pt idx="5">
                  <c:v>sport e impianti</c:v>
                </c:pt>
                <c:pt idx="6">
                  <c:v>turismo</c:v>
                </c:pt>
                <c:pt idx="7">
                  <c:v>viabilità </c:v>
                </c:pt>
                <c:pt idx="8">
                  <c:v>ambiente</c:v>
                </c:pt>
                <c:pt idx="9">
                  <c:v>sociale</c:v>
                </c:pt>
                <c:pt idx="10">
                  <c:v>sviluppo economico</c:v>
                </c:pt>
              </c:strCache>
            </c:strRef>
          </c:cat>
          <c:val>
            <c:numRef>
              <c:f>tabelle2015!$B$61:$B$71</c:f>
              <c:numCache>
                <c:formatCode>#,##0.00</c:formatCode>
                <c:ptCount val="11"/>
                <c:pt idx="0">
                  <c:v>416960.43000000011</c:v>
                </c:pt>
                <c:pt idx="1">
                  <c:v>0</c:v>
                </c:pt>
                <c:pt idx="2">
                  <c:v>2105.0500000000002</c:v>
                </c:pt>
                <c:pt idx="3">
                  <c:v>41713.25</c:v>
                </c:pt>
                <c:pt idx="4">
                  <c:v>14537.69</c:v>
                </c:pt>
                <c:pt idx="5">
                  <c:v>25308.87</c:v>
                </c:pt>
                <c:pt idx="6">
                  <c:v>0</c:v>
                </c:pt>
                <c:pt idx="7">
                  <c:v>55207.29</c:v>
                </c:pt>
                <c:pt idx="8">
                  <c:v>51759.47</c:v>
                </c:pt>
                <c:pt idx="9">
                  <c:v>38570.51</c:v>
                </c:pt>
                <c:pt idx="10">
                  <c:v>724.79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0-44D6-897E-6B9B96EBEDD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7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GEMONA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3">
                <a:lumMod val="40000"/>
                <a:lumOff val="60000"/>
              </a:schemeClr>
            </a:solidFill>
          </c:spPr>
          <c:dPt>
            <c:idx val="0"/>
            <c:bubble3D val="0"/>
            <c:explosion val="5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2A08-442B-BEED-063162C597AF}"/>
              </c:ext>
            </c:extLst>
          </c:dPt>
          <c:dPt>
            <c:idx val="5"/>
            <c:bubble3D val="0"/>
            <c:explosion val="4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A08-442B-BEED-063162C597AF}"/>
              </c:ext>
            </c:extLst>
          </c:dPt>
          <c:dLbls>
            <c:dLbl>
              <c:idx val="0"/>
              <c:layout>
                <c:manualLayout>
                  <c:x val="3.9394768450553799E-2"/>
                  <c:y val="-6.8605205155887498E-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000" b="1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08-442B-BEED-063162C597AF}"/>
                </c:ext>
              </c:extLst>
            </c:dLbl>
            <c:dLbl>
              <c:idx val="5"/>
              <c:layout>
                <c:manualLayout>
                  <c:x val="-0.213104417372357"/>
                  <c:y val="6.4494561709850496E-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08-442B-BEED-063162C597AF}"/>
                </c:ext>
              </c:extLst>
            </c:dLbl>
            <c:dLbl>
              <c:idx val="7"/>
              <c:layout>
                <c:manualLayout>
                  <c:x val="0.15094339622641501"/>
                  <c:y val="-3.36723919307337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08-442B-BEED-063162C597A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tabelle2015!$A$113:$A$120</c:f>
              <c:strCache>
                <c:ptCount val="8"/>
                <c:pt idx="0">
                  <c:v>personale</c:v>
                </c:pt>
                <c:pt idx="1">
                  <c:v>acquisto di beni</c:v>
                </c:pt>
                <c:pt idx="2">
                  <c:v>prestazioni di servizi</c:v>
                </c:pt>
                <c:pt idx="3">
                  <c:v>canoni</c:v>
                </c:pt>
                <c:pt idx="4">
                  <c:v>trasferimenti</c:v>
                </c:pt>
                <c:pt idx="5">
                  <c:v>interessi</c:v>
                </c:pt>
                <c:pt idx="6">
                  <c:v>imposte</c:v>
                </c:pt>
                <c:pt idx="7">
                  <c:v>oneri extra</c:v>
                </c:pt>
              </c:strCache>
            </c:strRef>
          </c:cat>
          <c:val>
            <c:numRef>
              <c:f>tabelle2015!$B$113:$B$120</c:f>
              <c:numCache>
                <c:formatCode>#,##0.00</c:formatCode>
                <c:ptCount val="8"/>
                <c:pt idx="0">
                  <c:v>2457080.14</c:v>
                </c:pt>
                <c:pt idx="1">
                  <c:v>432181.14</c:v>
                </c:pt>
                <c:pt idx="2">
                  <c:v>5155925.17</c:v>
                </c:pt>
                <c:pt idx="3">
                  <c:v>36495.46</c:v>
                </c:pt>
                <c:pt idx="4">
                  <c:v>3058918.92</c:v>
                </c:pt>
                <c:pt idx="5">
                  <c:v>211643.38</c:v>
                </c:pt>
                <c:pt idx="6">
                  <c:v>236498.22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08-442B-BEED-063162C597A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MONTENARS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explosion val="7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2BB6-4AE3-8CEA-372929A2B7AA}"/>
              </c:ext>
            </c:extLst>
          </c:dPt>
          <c:dPt>
            <c:idx val="5"/>
            <c:bubble3D val="0"/>
            <c:explosion val="12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945-4DAA-B652-546DE53730D6}"/>
              </c:ext>
            </c:extLst>
          </c:dPt>
          <c:dLbls>
            <c:dLbl>
              <c:idx val="0"/>
              <c:layout>
                <c:manualLayout>
                  <c:x val="-1.6085123893411601E-2"/>
                  <c:y val="-8.0238732681058494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B6-4AE3-8CEA-372929A2B7AA}"/>
                </c:ext>
              </c:extLst>
            </c:dLbl>
            <c:dLbl>
              <c:idx val="5"/>
              <c:layout>
                <c:manualLayout>
                  <c:x val="-5.9791694470394591E-2"/>
                  <c:y val="2.64527994678450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45-4DAA-B652-546DE53730D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tabelle2015!$A$125:$A$132</c:f>
              <c:strCache>
                <c:ptCount val="8"/>
                <c:pt idx="0">
                  <c:v>personale</c:v>
                </c:pt>
                <c:pt idx="1">
                  <c:v>acquisto di beni</c:v>
                </c:pt>
                <c:pt idx="2">
                  <c:v>prestazioni di servizi</c:v>
                </c:pt>
                <c:pt idx="3">
                  <c:v>canoni</c:v>
                </c:pt>
                <c:pt idx="4">
                  <c:v>trasferimenti</c:v>
                </c:pt>
                <c:pt idx="5">
                  <c:v>interessi</c:v>
                </c:pt>
                <c:pt idx="6">
                  <c:v>imposte</c:v>
                </c:pt>
                <c:pt idx="7">
                  <c:v>oneri extra</c:v>
                </c:pt>
              </c:strCache>
            </c:strRef>
          </c:cat>
          <c:val>
            <c:numRef>
              <c:f>tabelle2015!$B$125:$B$132</c:f>
              <c:numCache>
                <c:formatCode>#,##0.00</c:formatCode>
                <c:ptCount val="8"/>
                <c:pt idx="0">
                  <c:v>210499.89</c:v>
                </c:pt>
                <c:pt idx="1">
                  <c:v>37563.480000000003</c:v>
                </c:pt>
                <c:pt idx="2">
                  <c:v>202585.39</c:v>
                </c:pt>
                <c:pt idx="3">
                  <c:v>0</c:v>
                </c:pt>
                <c:pt idx="4">
                  <c:v>126313.52</c:v>
                </c:pt>
                <c:pt idx="5">
                  <c:v>53766.66</c:v>
                </c:pt>
                <c:pt idx="6">
                  <c:v>15559.2</c:v>
                </c:pt>
                <c:pt idx="7">
                  <c:v>599.21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B6-4AE3-8CEA-372929A2B7A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GEMONA DEL FRIULI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3">
                <a:lumMod val="40000"/>
                <a:lumOff val="60000"/>
              </a:schemeClr>
            </a:solidFill>
          </c:spPr>
          <c:dPt>
            <c:idx val="0"/>
            <c:bubble3D val="0"/>
            <c:explosion val="8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D54-4363-A2A1-9053DF4B9819}"/>
              </c:ext>
            </c:extLst>
          </c:dPt>
          <c:dLbls>
            <c:dLbl>
              <c:idx val="0"/>
              <c:layout>
                <c:manualLayout>
                  <c:x val="7.5594443703011702E-2"/>
                  <c:y val="-2.1420732062841013E-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/>
                      <a:t>ORGANI</a:t>
                    </a:r>
                  </a:p>
                </c:rich>
              </c:tx>
              <c:numFmt formatCode="0.00%" sourceLinked="0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54-4363-A2A1-9053DF4B981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tabelle2015!$A$15:$A$22</c:f>
              <c:strCache>
                <c:ptCount val="8"/>
                <c:pt idx="0">
                  <c:v>organi</c:v>
                </c:pt>
                <c:pt idx="1">
                  <c:v>segreteria</c:v>
                </c:pt>
                <c:pt idx="2">
                  <c:v>ragioneria</c:v>
                </c:pt>
                <c:pt idx="3">
                  <c:v>tributi</c:v>
                </c:pt>
                <c:pt idx="4">
                  <c:v>patrimonio</c:v>
                </c:pt>
                <c:pt idx="5">
                  <c:v>ufficio tecnico</c:v>
                </c:pt>
                <c:pt idx="6">
                  <c:v>anagrafe</c:v>
                </c:pt>
                <c:pt idx="7">
                  <c:v>servizi generali</c:v>
                </c:pt>
              </c:strCache>
            </c:strRef>
          </c:cat>
          <c:val>
            <c:numRef>
              <c:f>tabelle2015!$B$15:$B$22</c:f>
              <c:numCache>
                <c:formatCode>#,##0.00</c:formatCode>
                <c:ptCount val="8"/>
                <c:pt idx="0">
                  <c:v>171333.13</c:v>
                </c:pt>
                <c:pt idx="1">
                  <c:v>491075.26000000018</c:v>
                </c:pt>
                <c:pt idx="2">
                  <c:v>172449.85</c:v>
                </c:pt>
                <c:pt idx="3">
                  <c:v>1600943.15</c:v>
                </c:pt>
                <c:pt idx="4">
                  <c:v>726985.99999999872</c:v>
                </c:pt>
                <c:pt idx="5">
                  <c:v>581703.22</c:v>
                </c:pt>
                <c:pt idx="6">
                  <c:v>142331.13</c:v>
                </c:pt>
                <c:pt idx="7">
                  <c:v>893693.50999999873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E-41FE-B664-2F1541B51D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MONTENARS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explosion val="8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1B9A-445E-AF02-18DBFEFDCD3E}"/>
              </c:ext>
            </c:extLst>
          </c:dPt>
          <c:dLbls>
            <c:dLbl>
              <c:idx val="0"/>
              <c:layout>
                <c:manualLayout>
                  <c:x val="4.8868054628764625E-2"/>
                  <c:y val="4.0783244318932177E-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/>
                      <a:t>ORGANI</a:t>
                    </a:r>
                  </a:p>
                </c:rich>
              </c:tx>
              <c:numFmt formatCode="0.00%" sourceLinked="0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9A-445E-AF02-18DBFEFDCD3E}"/>
                </c:ext>
              </c:extLst>
            </c:dLbl>
            <c:dLbl>
              <c:idx val="6"/>
              <c:layout>
                <c:manualLayout>
                  <c:x val="-6.0382356866408651E-2"/>
                  <c:y val="-4.76027714063616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9A-445E-AF02-18DBFEFDCD3E}"/>
                </c:ext>
              </c:extLst>
            </c:dLbl>
            <c:dLbl>
              <c:idx val="7"/>
              <c:layout>
                <c:manualLayout>
                  <c:x val="-0.24011299435028249"/>
                  <c:y val="7.8496671308477574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4C-43C2-9144-F5A5771E37C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tabelle2015!$I$15:$I$22</c:f>
              <c:strCache>
                <c:ptCount val="8"/>
                <c:pt idx="0">
                  <c:v>organi</c:v>
                </c:pt>
                <c:pt idx="1">
                  <c:v>segreteria</c:v>
                </c:pt>
                <c:pt idx="2">
                  <c:v>ragioneria</c:v>
                </c:pt>
                <c:pt idx="3">
                  <c:v>tributi</c:v>
                </c:pt>
                <c:pt idx="4">
                  <c:v>patrimonio</c:v>
                </c:pt>
                <c:pt idx="5">
                  <c:v>ufficio tecnico</c:v>
                </c:pt>
                <c:pt idx="6">
                  <c:v>anagrafe</c:v>
                </c:pt>
                <c:pt idx="7">
                  <c:v>servizi generali</c:v>
                </c:pt>
              </c:strCache>
            </c:strRef>
          </c:cat>
          <c:val>
            <c:numRef>
              <c:f>tabelle2015!$J$15:$J$22</c:f>
              <c:numCache>
                <c:formatCode>#,##0.00</c:formatCode>
                <c:ptCount val="8"/>
                <c:pt idx="0">
                  <c:v>29142.43</c:v>
                </c:pt>
                <c:pt idx="1">
                  <c:v>128842.18</c:v>
                </c:pt>
                <c:pt idx="2">
                  <c:v>30918.080000000009</c:v>
                </c:pt>
                <c:pt idx="3">
                  <c:v>53672.480000000003</c:v>
                </c:pt>
                <c:pt idx="4">
                  <c:v>105884.11</c:v>
                </c:pt>
                <c:pt idx="5">
                  <c:v>68501.149999999994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C-43C2-9144-F5A5771E37C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99954-4224-49C4-8059-A7C2C792748F}" type="doc">
      <dgm:prSet loTypeId="urn:microsoft.com/office/officeart/2005/8/layout/venn2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A3530246-D5F0-4790-B4FC-2CB5B5B337F5}">
      <dgm:prSet phldrT="[Testo]" custT="1"/>
      <dgm:spPr/>
      <dgm:t>
        <a:bodyPr/>
        <a:lstStyle/>
        <a:p>
          <a:r>
            <a:rPr lang="it-IT" sz="1400" b="1" dirty="0">
              <a:solidFill>
                <a:srgbClr val="FF0000"/>
              </a:solidFill>
            </a:rPr>
            <a:t>Associazione intercomunale</a:t>
          </a:r>
        </a:p>
      </dgm:t>
    </dgm:pt>
    <dgm:pt modelId="{519527F1-8B2D-4CFB-A30E-C8A0E1EA230E}" type="parTrans" cxnId="{0BDE327A-5FFA-4416-BC52-7882480C1AA6}">
      <dgm:prSet/>
      <dgm:spPr/>
      <dgm:t>
        <a:bodyPr/>
        <a:lstStyle/>
        <a:p>
          <a:endParaRPr lang="it-IT"/>
        </a:p>
      </dgm:t>
    </dgm:pt>
    <dgm:pt modelId="{3BC7EEB4-5630-4216-88C1-2DEAAEEC3C6B}" type="sibTrans" cxnId="{0BDE327A-5FFA-4416-BC52-7882480C1AA6}">
      <dgm:prSet/>
      <dgm:spPr/>
      <dgm:t>
        <a:bodyPr/>
        <a:lstStyle/>
        <a:p>
          <a:endParaRPr lang="it-IT"/>
        </a:p>
      </dgm:t>
    </dgm:pt>
    <dgm:pt modelId="{4925BEE0-8BEB-48C7-AE9D-66E6E92B53BE}">
      <dgm:prSet custT="1"/>
      <dgm:spPr/>
      <dgm:t>
        <a:bodyPr/>
        <a:lstStyle/>
        <a:p>
          <a:r>
            <a:rPr lang="it-IT" sz="2000" b="1" dirty="0">
              <a:solidFill>
                <a:srgbClr val="FF0000"/>
              </a:solidFill>
            </a:rPr>
            <a:t>Regione </a:t>
          </a:r>
        </a:p>
      </dgm:t>
    </dgm:pt>
    <dgm:pt modelId="{F5930210-A9E1-4713-B230-23143403A9CA}" type="parTrans" cxnId="{872CE74C-5DC1-4F8D-833B-CED0A5290B0B}">
      <dgm:prSet/>
      <dgm:spPr/>
      <dgm:t>
        <a:bodyPr/>
        <a:lstStyle/>
        <a:p>
          <a:endParaRPr lang="it-IT"/>
        </a:p>
      </dgm:t>
    </dgm:pt>
    <dgm:pt modelId="{8AC9E44E-58B5-4ED9-A84E-FEAC4207765F}" type="sibTrans" cxnId="{872CE74C-5DC1-4F8D-833B-CED0A5290B0B}">
      <dgm:prSet/>
      <dgm:spPr/>
      <dgm:t>
        <a:bodyPr/>
        <a:lstStyle/>
        <a:p>
          <a:endParaRPr lang="it-IT"/>
        </a:p>
      </dgm:t>
    </dgm:pt>
    <dgm:pt modelId="{A8A67DE0-A075-4CC6-8875-CD66A85AE663}">
      <dgm:prSet/>
      <dgm:spPr/>
      <dgm:t>
        <a:bodyPr/>
        <a:lstStyle/>
        <a:p>
          <a:r>
            <a:rPr lang="it-IT" dirty="0"/>
            <a:t>COMUNE</a:t>
          </a:r>
        </a:p>
      </dgm:t>
    </dgm:pt>
    <dgm:pt modelId="{47E84BB2-84BB-4033-A211-C2259124A348}" type="parTrans" cxnId="{C1CB3B64-03FB-4F6F-BBC4-A5AE05E0A68F}">
      <dgm:prSet/>
      <dgm:spPr/>
      <dgm:t>
        <a:bodyPr/>
        <a:lstStyle/>
        <a:p>
          <a:endParaRPr lang="it-IT"/>
        </a:p>
      </dgm:t>
    </dgm:pt>
    <dgm:pt modelId="{EF47EC82-2906-4B51-8B60-6D2CABDB41F0}" type="sibTrans" cxnId="{C1CB3B64-03FB-4F6F-BBC4-A5AE05E0A68F}">
      <dgm:prSet/>
      <dgm:spPr/>
      <dgm:t>
        <a:bodyPr/>
        <a:lstStyle/>
        <a:p>
          <a:endParaRPr lang="it-IT"/>
        </a:p>
      </dgm:t>
    </dgm:pt>
    <dgm:pt modelId="{ACD74A69-2DB3-4B72-AD1D-1467D3EBA3EE}">
      <dgm:prSet custT="1"/>
      <dgm:spPr/>
      <dgm:t>
        <a:bodyPr/>
        <a:lstStyle/>
        <a:p>
          <a:r>
            <a:rPr lang="it-IT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Provincia</a:t>
          </a:r>
        </a:p>
      </dgm:t>
    </dgm:pt>
    <dgm:pt modelId="{BD2BC9A2-E30F-47CE-B294-48572B02FEB6}" type="parTrans" cxnId="{E56C252E-0745-4CA8-9756-8BB5F1885BF2}">
      <dgm:prSet/>
      <dgm:spPr/>
      <dgm:t>
        <a:bodyPr/>
        <a:lstStyle/>
        <a:p>
          <a:endParaRPr lang="it-IT"/>
        </a:p>
      </dgm:t>
    </dgm:pt>
    <dgm:pt modelId="{DDA9E30B-7BE9-4DBE-9F6A-7BAD1D8CC731}" type="sibTrans" cxnId="{E56C252E-0745-4CA8-9756-8BB5F1885BF2}">
      <dgm:prSet/>
      <dgm:spPr/>
      <dgm:t>
        <a:bodyPr/>
        <a:lstStyle/>
        <a:p>
          <a:endParaRPr lang="it-IT"/>
        </a:p>
      </dgm:t>
    </dgm:pt>
    <dgm:pt modelId="{713FC1AB-ECF7-4E33-A9E1-A516744B35AF}">
      <dgm:prSet/>
      <dgm:spPr/>
      <dgm:t>
        <a:bodyPr/>
        <a:lstStyle/>
        <a:p>
          <a:r>
            <a:rPr lang="it-IT" b="1" dirty="0">
              <a:solidFill>
                <a:srgbClr val="FF0000"/>
              </a:solidFill>
            </a:rPr>
            <a:t>UTI</a:t>
          </a:r>
          <a:endParaRPr lang="it-IT" dirty="0"/>
        </a:p>
      </dgm:t>
    </dgm:pt>
    <dgm:pt modelId="{3A3B29E0-E62A-4265-9158-216D9AA6DC26}" type="parTrans" cxnId="{4D5E76EB-7F1C-4580-84A0-8B57C9AD1DB8}">
      <dgm:prSet/>
      <dgm:spPr/>
      <dgm:t>
        <a:bodyPr/>
        <a:lstStyle/>
        <a:p>
          <a:endParaRPr lang="it-IT"/>
        </a:p>
      </dgm:t>
    </dgm:pt>
    <dgm:pt modelId="{78883DA1-69C5-4CAB-BEAC-9AD885CFF677}" type="sibTrans" cxnId="{4D5E76EB-7F1C-4580-84A0-8B57C9AD1DB8}">
      <dgm:prSet/>
      <dgm:spPr/>
      <dgm:t>
        <a:bodyPr/>
        <a:lstStyle/>
        <a:p>
          <a:endParaRPr lang="it-IT"/>
        </a:p>
      </dgm:t>
    </dgm:pt>
    <dgm:pt modelId="{63C99132-7B2B-4DD2-875C-1673439678C1}" type="pres">
      <dgm:prSet presAssocID="{6CA99954-4224-49C4-8059-A7C2C792748F}" presName="Name0" presStyleCnt="0">
        <dgm:presLayoutVars>
          <dgm:chMax val="7"/>
          <dgm:resizeHandles val="exact"/>
        </dgm:presLayoutVars>
      </dgm:prSet>
      <dgm:spPr/>
    </dgm:pt>
    <dgm:pt modelId="{DF2FA6D6-67EF-4D46-B07A-6786D1C1B15D}" type="pres">
      <dgm:prSet presAssocID="{6CA99954-4224-49C4-8059-A7C2C792748F}" presName="comp1" presStyleCnt="0"/>
      <dgm:spPr/>
    </dgm:pt>
    <dgm:pt modelId="{F594B9B7-99C5-4941-8787-573C0C049B75}" type="pres">
      <dgm:prSet presAssocID="{6CA99954-4224-49C4-8059-A7C2C792748F}" presName="circle1" presStyleLbl="node1" presStyleIdx="0" presStyleCnt="5"/>
      <dgm:spPr/>
    </dgm:pt>
    <dgm:pt modelId="{757852CA-B7E1-491D-9F64-9C184D6B3BCF}" type="pres">
      <dgm:prSet presAssocID="{6CA99954-4224-49C4-8059-A7C2C792748F}" presName="c1text" presStyleLbl="node1" presStyleIdx="0" presStyleCnt="5">
        <dgm:presLayoutVars>
          <dgm:bulletEnabled val="1"/>
        </dgm:presLayoutVars>
      </dgm:prSet>
      <dgm:spPr/>
    </dgm:pt>
    <dgm:pt modelId="{BB954312-90D0-4126-9D0F-B185FD9F91F6}" type="pres">
      <dgm:prSet presAssocID="{6CA99954-4224-49C4-8059-A7C2C792748F}" presName="comp2" presStyleCnt="0"/>
      <dgm:spPr/>
    </dgm:pt>
    <dgm:pt modelId="{9EE75015-8C65-43F6-99C3-F1A056CD879A}" type="pres">
      <dgm:prSet presAssocID="{6CA99954-4224-49C4-8059-A7C2C792748F}" presName="circle2" presStyleLbl="node1" presStyleIdx="1" presStyleCnt="5"/>
      <dgm:spPr/>
    </dgm:pt>
    <dgm:pt modelId="{B9C0CAC6-6288-46F6-B360-4CBEE6166199}" type="pres">
      <dgm:prSet presAssocID="{6CA99954-4224-49C4-8059-A7C2C792748F}" presName="c2text" presStyleLbl="node1" presStyleIdx="1" presStyleCnt="5">
        <dgm:presLayoutVars>
          <dgm:bulletEnabled val="1"/>
        </dgm:presLayoutVars>
      </dgm:prSet>
      <dgm:spPr/>
    </dgm:pt>
    <dgm:pt modelId="{D1B9E7CD-6D7B-4E27-8C30-FCE2682B36F1}" type="pres">
      <dgm:prSet presAssocID="{6CA99954-4224-49C4-8059-A7C2C792748F}" presName="comp3" presStyleCnt="0"/>
      <dgm:spPr/>
    </dgm:pt>
    <dgm:pt modelId="{3DB4A1FC-60E8-4998-A7C7-12E5BC8D513A}" type="pres">
      <dgm:prSet presAssocID="{6CA99954-4224-49C4-8059-A7C2C792748F}" presName="circle3" presStyleLbl="node1" presStyleIdx="2" presStyleCnt="5"/>
      <dgm:spPr/>
    </dgm:pt>
    <dgm:pt modelId="{D4EC19AF-A885-4F09-9C20-7F56034F7CC6}" type="pres">
      <dgm:prSet presAssocID="{6CA99954-4224-49C4-8059-A7C2C792748F}" presName="c3text" presStyleLbl="node1" presStyleIdx="2" presStyleCnt="5">
        <dgm:presLayoutVars>
          <dgm:bulletEnabled val="1"/>
        </dgm:presLayoutVars>
      </dgm:prSet>
      <dgm:spPr/>
    </dgm:pt>
    <dgm:pt modelId="{373DE9DB-004C-4A8B-A26F-A8F79C2BC382}" type="pres">
      <dgm:prSet presAssocID="{6CA99954-4224-49C4-8059-A7C2C792748F}" presName="comp4" presStyleCnt="0"/>
      <dgm:spPr/>
    </dgm:pt>
    <dgm:pt modelId="{C2F288C1-3B53-4058-9497-4F1B686F318C}" type="pres">
      <dgm:prSet presAssocID="{6CA99954-4224-49C4-8059-A7C2C792748F}" presName="circle4" presStyleLbl="node1" presStyleIdx="3" presStyleCnt="5"/>
      <dgm:spPr/>
    </dgm:pt>
    <dgm:pt modelId="{D1C6CC46-28F6-4D44-9BC3-9332CC2B51BA}" type="pres">
      <dgm:prSet presAssocID="{6CA99954-4224-49C4-8059-A7C2C792748F}" presName="c4text" presStyleLbl="node1" presStyleIdx="3" presStyleCnt="5">
        <dgm:presLayoutVars>
          <dgm:bulletEnabled val="1"/>
        </dgm:presLayoutVars>
      </dgm:prSet>
      <dgm:spPr/>
    </dgm:pt>
    <dgm:pt modelId="{5812BC2B-F733-4242-BC4D-329EA8472B47}" type="pres">
      <dgm:prSet presAssocID="{6CA99954-4224-49C4-8059-A7C2C792748F}" presName="comp5" presStyleCnt="0"/>
      <dgm:spPr/>
    </dgm:pt>
    <dgm:pt modelId="{99818F44-2D3F-41E8-84E4-D5995E29D8E4}" type="pres">
      <dgm:prSet presAssocID="{6CA99954-4224-49C4-8059-A7C2C792748F}" presName="circle5" presStyleLbl="node1" presStyleIdx="4" presStyleCnt="5"/>
      <dgm:spPr/>
    </dgm:pt>
    <dgm:pt modelId="{9489FA27-8411-45EC-B04C-E8F839001E98}" type="pres">
      <dgm:prSet presAssocID="{6CA99954-4224-49C4-8059-A7C2C792748F}" presName="c5text" presStyleLbl="node1" presStyleIdx="4" presStyleCnt="5">
        <dgm:presLayoutVars>
          <dgm:bulletEnabled val="1"/>
        </dgm:presLayoutVars>
      </dgm:prSet>
      <dgm:spPr/>
    </dgm:pt>
  </dgm:ptLst>
  <dgm:cxnLst>
    <dgm:cxn modelId="{B046D4B0-3A8E-4C3C-BE75-B2301EB2CE02}" type="presOf" srcId="{713FC1AB-ECF7-4E33-A9E1-A516744B35AF}" destId="{D4EC19AF-A885-4F09-9C20-7F56034F7CC6}" srcOrd="1" destOrd="0" presId="urn:microsoft.com/office/officeart/2005/8/layout/venn2"/>
    <dgm:cxn modelId="{872CE74C-5DC1-4F8D-833B-CED0A5290B0B}" srcId="{6CA99954-4224-49C4-8059-A7C2C792748F}" destId="{4925BEE0-8BEB-48C7-AE9D-66E6E92B53BE}" srcOrd="0" destOrd="0" parTransId="{F5930210-A9E1-4713-B230-23143403A9CA}" sibTransId="{8AC9E44E-58B5-4ED9-A84E-FEAC4207765F}"/>
    <dgm:cxn modelId="{98CA2FA2-EF4C-4A7D-A182-A18D2C5CADCE}" type="presOf" srcId="{6CA99954-4224-49C4-8059-A7C2C792748F}" destId="{63C99132-7B2B-4DD2-875C-1673439678C1}" srcOrd="0" destOrd="0" presId="urn:microsoft.com/office/officeart/2005/8/layout/venn2"/>
    <dgm:cxn modelId="{895AB46F-258A-441F-A33B-C7B1C620FF0B}" type="presOf" srcId="{4925BEE0-8BEB-48C7-AE9D-66E6E92B53BE}" destId="{F594B9B7-99C5-4941-8787-573C0C049B75}" srcOrd="0" destOrd="0" presId="urn:microsoft.com/office/officeart/2005/8/layout/venn2"/>
    <dgm:cxn modelId="{0BDE327A-5FFA-4416-BC52-7882480C1AA6}" srcId="{6CA99954-4224-49C4-8059-A7C2C792748F}" destId="{A3530246-D5F0-4790-B4FC-2CB5B5B337F5}" srcOrd="3" destOrd="0" parTransId="{519527F1-8B2D-4CFB-A30E-C8A0E1EA230E}" sibTransId="{3BC7EEB4-5630-4216-88C1-2DEAAEEC3C6B}"/>
    <dgm:cxn modelId="{DDC0D461-D30C-422C-96D2-DAB634C06119}" type="presOf" srcId="{A3530246-D5F0-4790-B4FC-2CB5B5B337F5}" destId="{C2F288C1-3B53-4058-9497-4F1B686F318C}" srcOrd="0" destOrd="0" presId="urn:microsoft.com/office/officeart/2005/8/layout/venn2"/>
    <dgm:cxn modelId="{C372A192-EA43-40FE-9C77-355B803C0894}" type="presOf" srcId="{A3530246-D5F0-4790-B4FC-2CB5B5B337F5}" destId="{D1C6CC46-28F6-4D44-9BC3-9332CC2B51BA}" srcOrd="1" destOrd="0" presId="urn:microsoft.com/office/officeart/2005/8/layout/venn2"/>
    <dgm:cxn modelId="{8F3A7FE9-BD78-4501-970E-A2FE4050CEBA}" type="presOf" srcId="{ACD74A69-2DB3-4B72-AD1D-1467D3EBA3EE}" destId="{B9C0CAC6-6288-46F6-B360-4CBEE6166199}" srcOrd="1" destOrd="0" presId="urn:microsoft.com/office/officeart/2005/8/layout/venn2"/>
    <dgm:cxn modelId="{4D5E76EB-7F1C-4580-84A0-8B57C9AD1DB8}" srcId="{6CA99954-4224-49C4-8059-A7C2C792748F}" destId="{713FC1AB-ECF7-4E33-A9E1-A516744B35AF}" srcOrd="2" destOrd="0" parTransId="{3A3B29E0-E62A-4265-9158-216D9AA6DC26}" sibTransId="{78883DA1-69C5-4CAB-BEAC-9AD885CFF677}"/>
    <dgm:cxn modelId="{B5F965F5-F359-42EC-B22E-7BE20E0377F7}" type="presOf" srcId="{4925BEE0-8BEB-48C7-AE9D-66E6E92B53BE}" destId="{757852CA-B7E1-491D-9F64-9C184D6B3BCF}" srcOrd="1" destOrd="0" presId="urn:microsoft.com/office/officeart/2005/8/layout/venn2"/>
    <dgm:cxn modelId="{CA60EA84-A018-424D-9A19-EAFE1F9A915D}" type="presOf" srcId="{A8A67DE0-A075-4CC6-8875-CD66A85AE663}" destId="{99818F44-2D3F-41E8-84E4-D5995E29D8E4}" srcOrd="0" destOrd="0" presId="urn:microsoft.com/office/officeart/2005/8/layout/venn2"/>
    <dgm:cxn modelId="{C1CB3B64-03FB-4F6F-BBC4-A5AE05E0A68F}" srcId="{6CA99954-4224-49C4-8059-A7C2C792748F}" destId="{A8A67DE0-A075-4CC6-8875-CD66A85AE663}" srcOrd="4" destOrd="0" parTransId="{47E84BB2-84BB-4033-A211-C2259124A348}" sibTransId="{EF47EC82-2906-4B51-8B60-6D2CABDB41F0}"/>
    <dgm:cxn modelId="{D2FC60A2-5426-4931-8FFC-99BF91B4B740}" type="presOf" srcId="{713FC1AB-ECF7-4E33-A9E1-A516744B35AF}" destId="{3DB4A1FC-60E8-4998-A7C7-12E5BC8D513A}" srcOrd="0" destOrd="0" presId="urn:microsoft.com/office/officeart/2005/8/layout/venn2"/>
    <dgm:cxn modelId="{E56C252E-0745-4CA8-9756-8BB5F1885BF2}" srcId="{6CA99954-4224-49C4-8059-A7C2C792748F}" destId="{ACD74A69-2DB3-4B72-AD1D-1467D3EBA3EE}" srcOrd="1" destOrd="0" parTransId="{BD2BC9A2-E30F-47CE-B294-48572B02FEB6}" sibTransId="{DDA9E30B-7BE9-4DBE-9F6A-7BAD1D8CC731}"/>
    <dgm:cxn modelId="{A0AE4D56-51FD-4DDD-8E89-26EC664B1EA2}" type="presOf" srcId="{A8A67DE0-A075-4CC6-8875-CD66A85AE663}" destId="{9489FA27-8411-45EC-B04C-E8F839001E98}" srcOrd="1" destOrd="0" presId="urn:microsoft.com/office/officeart/2005/8/layout/venn2"/>
    <dgm:cxn modelId="{F3813F2E-1B1A-4143-927F-14B5E49F8B4A}" type="presOf" srcId="{ACD74A69-2DB3-4B72-AD1D-1467D3EBA3EE}" destId="{9EE75015-8C65-43F6-99C3-F1A056CD879A}" srcOrd="0" destOrd="0" presId="urn:microsoft.com/office/officeart/2005/8/layout/venn2"/>
    <dgm:cxn modelId="{53FE07DD-0F1F-40B0-AF07-13590344B420}" type="presParOf" srcId="{63C99132-7B2B-4DD2-875C-1673439678C1}" destId="{DF2FA6D6-67EF-4D46-B07A-6786D1C1B15D}" srcOrd="0" destOrd="0" presId="urn:microsoft.com/office/officeart/2005/8/layout/venn2"/>
    <dgm:cxn modelId="{8C467DC4-0C62-4247-9BEA-CA23365DB7F1}" type="presParOf" srcId="{DF2FA6D6-67EF-4D46-B07A-6786D1C1B15D}" destId="{F594B9B7-99C5-4941-8787-573C0C049B75}" srcOrd="0" destOrd="0" presId="urn:microsoft.com/office/officeart/2005/8/layout/venn2"/>
    <dgm:cxn modelId="{EC43242A-7EDF-4E58-BDB6-725B5F223A97}" type="presParOf" srcId="{DF2FA6D6-67EF-4D46-B07A-6786D1C1B15D}" destId="{757852CA-B7E1-491D-9F64-9C184D6B3BCF}" srcOrd="1" destOrd="0" presId="urn:microsoft.com/office/officeart/2005/8/layout/venn2"/>
    <dgm:cxn modelId="{514ED4C3-4DB7-4BBC-AFC0-E9D3AD13EBDE}" type="presParOf" srcId="{63C99132-7B2B-4DD2-875C-1673439678C1}" destId="{BB954312-90D0-4126-9D0F-B185FD9F91F6}" srcOrd="1" destOrd="0" presId="urn:microsoft.com/office/officeart/2005/8/layout/venn2"/>
    <dgm:cxn modelId="{99DE075F-20DB-475C-A525-B474B5AA8DF9}" type="presParOf" srcId="{BB954312-90D0-4126-9D0F-B185FD9F91F6}" destId="{9EE75015-8C65-43F6-99C3-F1A056CD879A}" srcOrd="0" destOrd="0" presId="urn:microsoft.com/office/officeart/2005/8/layout/venn2"/>
    <dgm:cxn modelId="{9B6CDD2B-C3C4-46EB-87D4-3C24A4258CC7}" type="presParOf" srcId="{BB954312-90D0-4126-9D0F-B185FD9F91F6}" destId="{B9C0CAC6-6288-46F6-B360-4CBEE6166199}" srcOrd="1" destOrd="0" presId="urn:microsoft.com/office/officeart/2005/8/layout/venn2"/>
    <dgm:cxn modelId="{7A6C88BA-B1EC-4F90-8FD1-F3D1E49BA74E}" type="presParOf" srcId="{63C99132-7B2B-4DD2-875C-1673439678C1}" destId="{D1B9E7CD-6D7B-4E27-8C30-FCE2682B36F1}" srcOrd="2" destOrd="0" presId="urn:microsoft.com/office/officeart/2005/8/layout/venn2"/>
    <dgm:cxn modelId="{CFC940EF-7BA3-4DAF-9AAF-EEB8BD771BD0}" type="presParOf" srcId="{D1B9E7CD-6D7B-4E27-8C30-FCE2682B36F1}" destId="{3DB4A1FC-60E8-4998-A7C7-12E5BC8D513A}" srcOrd="0" destOrd="0" presId="urn:microsoft.com/office/officeart/2005/8/layout/venn2"/>
    <dgm:cxn modelId="{11DB2FC0-AEC3-4248-99BB-966DB1AFDDA3}" type="presParOf" srcId="{D1B9E7CD-6D7B-4E27-8C30-FCE2682B36F1}" destId="{D4EC19AF-A885-4F09-9C20-7F56034F7CC6}" srcOrd="1" destOrd="0" presId="urn:microsoft.com/office/officeart/2005/8/layout/venn2"/>
    <dgm:cxn modelId="{FEA63D21-E5E7-45AD-BC23-391D5CA08B69}" type="presParOf" srcId="{63C99132-7B2B-4DD2-875C-1673439678C1}" destId="{373DE9DB-004C-4A8B-A26F-A8F79C2BC382}" srcOrd="3" destOrd="0" presId="urn:microsoft.com/office/officeart/2005/8/layout/venn2"/>
    <dgm:cxn modelId="{530DB910-B788-4F46-854A-13C96A46FEF8}" type="presParOf" srcId="{373DE9DB-004C-4A8B-A26F-A8F79C2BC382}" destId="{C2F288C1-3B53-4058-9497-4F1B686F318C}" srcOrd="0" destOrd="0" presId="urn:microsoft.com/office/officeart/2005/8/layout/venn2"/>
    <dgm:cxn modelId="{EB69CB6B-C621-4E50-A589-0139A5F92088}" type="presParOf" srcId="{373DE9DB-004C-4A8B-A26F-A8F79C2BC382}" destId="{D1C6CC46-28F6-4D44-9BC3-9332CC2B51BA}" srcOrd="1" destOrd="0" presId="urn:microsoft.com/office/officeart/2005/8/layout/venn2"/>
    <dgm:cxn modelId="{D82320A0-AC16-4D6E-A611-49ADC0A999F3}" type="presParOf" srcId="{63C99132-7B2B-4DD2-875C-1673439678C1}" destId="{5812BC2B-F733-4242-BC4D-329EA8472B47}" srcOrd="4" destOrd="0" presId="urn:microsoft.com/office/officeart/2005/8/layout/venn2"/>
    <dgm:cxn modelId="{159853A1-387C-403E-962C-13BCF80AE6C5}" type="presParOf" srcId="{5812BC2B-F733-4242-BC4D-329EA8472B47}" destId="{99818F44-2D3F-41E8-84E4-D5995E29D8E4}" srcOrd="0" destOrd="0" presId="urn:microsoft.com/office/officeart/2005/8/layout/venn2"/>
    <dgm:cxn modelId="{E072E7A3-156B-42EA-BCFC-24D48FACA30E}" type="presParOf" srcId="{5812BC2B-F733-4242-BC4D-329EA8472B47}" destId="{9489FA27-8411-45EC-B04C-E8F839001E9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6FE2C-80E5-4E20-82A8-AA7D2716DD95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980BA73-480A-4C17-A4CE-BE80D14A2E77}">
      <dgm:prSet phldrT="[Testo]" custT="1"/>
      <dgm:spPr/>
      <dgm:t>
        <a:bodyPr/>
        <a:lstStyle/>
        <a:p>
          <a:r>
            <a:rPr lang="it-IT" sz="2400" b="1" dirty="0">
              <a:solidFill>
                <a:srgbClr val="FF0000"/>
              </a:solidFill>
            </a:rPr>
            <a:t>Sempre meno da soli</a:t>
          </a:r>
        </a:p>
      </dgm:t>
    </dgm:pt>
    <dgm:pt modelId="{1BFDBE33-47B9-4EB4-A1BF-187153FEAC55}" type="parTrans" cxnId="{21082F9A-1C7A-48F5-B0A0-5969A622C44E}">
      <dgm:prSet/>
      <dgm:spPr/>
      <dgm:t>
        <a:bodyPr/>
        <a:lstStyle/>
        <a:p>
          <a:endParaRPr lang="it-IT"/>
        </a:p>
      </dgm:t>
    </dgm:pt>
    <dgm:pt modelId="{07C1049A-FE6E-4E79-B4A6-2A1031735991}" type="sibTrans" cxnId="{21082F9A-1C7A-48F5-B0A0-5969A622C44E}">
      <dgm:prSet/>
      <dgm:spPr/>
      <dgm:t>
        <a:bodyPr/>
        <a:lstStyle/>
        <a:p>
          <a:endParaRPr lang="it-IT"/>
        </a:p>
      </dgm:t>
    </dgm:pt>
    <dgm:pt modelId="{FFE55AF6-6C92-4B99-9A48-3ECB5A9BE78C}">
      <dgm:prSet phldrT="[Testo]" custT="1"/>
      <dgm:spPr/>
      <dgm:t>
        <a:bodyPr/>
        <a:lstStyle/>
        <a:p>
          <a:r>
            <a:rPr lang="it-IT" sz="2400" b="1" dirty="0">
              <a:solidFill>
                <a:srgbClr val="FF0000"/>
              </a:solidFill>
            </a:rPr>
            <a:t>Sempre di più su tavoli diversi</a:t>
          </a:r>
        </a:p>
      </dgm:t>
    </dgm:pt>
    <dgm:pt modelId="{35259E74-4702-4F07-BF29-EC793350D3E0}" type="parTrans" cxnId="{373327C5-9978-4249-852A-ECC148737188}">
      <dgm:prSet/>
      <dgm:spPr/>
      <dgm:t>
        <a:bodyPr/>
        <a:lstStyle/>
        <a:p>
          <a:endParaRPr lang="it-IT"/>
        </a:p>
      </dgm:t>
    </dgm:pt>
    <dgm:pt modelId="{859F4B27-4C4E-4FDC-B253-79E19F81FCC8}" type="sibTrans" cxnId="{373327C5-9978-4249-852A-ECC148737188}">
      <dgm:prSet/>
      <dgm:spPr/>
      <dgm:t>
        <a:bodyPr/>
        <a:lstStyle/>
        <a:p>
          <a:endParaRPr lang="it-IT"/>
        </a:p>
      </dgm:t>
    </dgm:pt>
    <dgm:pt modelId="{DD160386-ECE0-43C1-900F-C9B64EE2767C}">
      <dgm:prSet phldrT="[Testo]" custT="1"/>
      <dgm:spPr/>
      <dgm:t>
        <a:bodyPr/>
        <a:lstStyle/>
        <a:p>
          <a:r>
            <a:rPr lang="it-IT" sz="2400" b="1" dirty="0">
              <a:solidFill>
                <a:srgbClr val="FF0000"/>
              </a:solidFill>
            </a:rPr>
            <a:t>Con sempre minore influenza</a:t>
          </a:r>
        </a:p>
      </dgm:t>
    </dgm:pt>
    <dgm:pt modelId="{E2D53808-84A1-4CA2-8747-BC24E092BD4E}" type="parTrans" cxnId="{6FAB412B-7B7E-453A-8D47-3F6517701150}">
      <dgm:prSet/>
      <dgm:spPr/>
      <dgm:t>
        <a:bodyPr/>
        <a:lstStyle/>
        <a:p>
          <a:endParaRPr lang="it-IT"/>
        </a:p>
      </dgm:t>
    </dgm:pt>
    <dgm:pt modelId="{58AF0184-8E2B-4E67-B574-E96E1029B1CB}" type="sibTrans" cxnId="{6FAB412B-7B7E-453A-8D47-3F6517701150}">
      <dgm:prSet/>
      <dgm:spPr/>
      <dgm:t>
        <a:bodyPr/>
        <a:lstStyle/>
        <a:p>
          <a:endParaRPr lang="it-IT"/>
        </a:p>
      </dgm:t>
    </dgm:pt>
    <dgm:pt modelId="{B86E98D9-A6EC-4896-87DD-C63154DCACDA}" type="pres">
      <dgm:prSet presAssocID="{1EC6FE2C-80E5-4E20-82A8-AA7D2716DD9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3ECF0A6-6A76-4585-B9EA-A8C00B426E55}" type="pres">
      <dgm:prSet presAssocID="{B980BA73-480A-4C17-A4CE-BE80D14A2E77}" presName="horFlow" presStyleCnt="0"/>
      <dgm:spPr/>
    </dgm:pt>
    <dgm:pt modelId="{6B91AB7C-EB88-4B17-B5E0-FF05FBD6F619}" type="pres">
      <dgm:prSet presAssocID="{B980BA73-480A-4C17-A4CE-BE80D14A2E77}" presName="bigChev" presStyleLbl="node1" presStyleIdx="0" presStyleCnt="3" custLinFactNeighborY="-38076"/>
      <dgm:spPr/>
    </dgm:pt>
    <dgm:pt modelId="{99DB3EA7-EECB-4545-A4EA-C405541469B3}" type="pres">
      <dgm:prSet presAssocID="{B980BA73-480A-4C17-A4CE-BE80D14A2E77}" presName="vSp" presStyleCnt="0"/>
      <dgm:spPr/>
    </dgm:pt>
    <dgm:pt modelId="{FEE70972-181B-403B-9CBC-5A9075224C78}" type="pres">
      <dgm:prSet presAssocID="{FFE55AF6-6C92-4B99-9A48-3ECB5A9BE78C}" presName="horFlow" presStyleCnt="0"/>
      <dgm:spPr/>
    </dgm:pt>
    <dgm:pt modelId="{CCFCD38A-A50B-47DA-A4E6-4CCB7C8B71D8}" type="pres">
      <dgm:prSet presAssocID="{FFE55AF6-6C92-4B99-9A48-3ECB5A9BE78C}" presName="bigChev" presStyleLbl="node1" presStyleIdx="1" presStyleCnt="3"/>
      <dgm:spPr/>
    </dgm:pt>
    <dgm:pt modelId="{880F2348-95CB-4F68-8347-43435008F675}" type="pres">
      <dgm:prSet presAssocID="{FFE55AF6-6C92-4B99-9A48-3ECB5A9BE78C}" presName="vSp" presStyleCnt="0"/>
      <dgm:spPr/>
    </dgm:pt>
    <dgm:pt modelId="{35FC11AE-0749-486E-8D08-78DEEC14B94C}" type="pres">
      <dgm:prSet presAssocID="{DD160386-ECE0-43C1-900F-C9B64EE2767C}" presName="horFlow" presStyleCnt="0"/>
      <dgm:spPr/>
    </dgm:pt>
    <dgm:pt modelId="{DB0F4526-6599-43DC-935B-3C64CF0B4E9A}" type="pres">
      <dgm:prSet presAssocID="{DD160386-ECE0-43C1-900F-C9B64EE2767C}" presName="bigChev" presStyleLbl="node1" presStyleIdx="2" presStyleCnt="3" custLinFactNeighborY="34110"/>
      <dgm:spPr/>
    </dgm:pt>
  </dgm:ptLst>
  <dgm:cxnLst>
    <dgm:cxn modelId="{6FAB412B-7B7E-453A-8D47-3F6517701150}" srcId="{1EC6FE2C-80E5-4E20-82A8-AA7D2716DD95}" destId="{DD160386-ECE0-43C1-900F-C9B64EE2767C}" srcOrd="2" destOrd="0" parTransId="{E2D53808-84A1-4CA2-8747-BC24E092BD4E}" sibTransId="{58AF0184-8E2B-4E67-B574-E96E1029B1CB}"/>
    <dgm:cxn modelId="{CFBC1FCE-0ECC-4D8C-846C-E45A3DC39462}" type="presOf" srcId="{DD160386-ECE0-43C1-900F-C9B64EE2767C}" destId="{DB0F4526-6599-43DC-935B-3C64CF0B4E9A}" srcOrd="0" destOrd="0" presId="urn:microsoft.com/office/officeart/2005/8/layout/lProcess3"/>
    <dgm:cxn modelId="{9C6B1D8C-78BA-44E5-8AE7-76CFFE546CBC}" type="presOf" srcId="{B980BA73-480A-4C17-A4CE-BE80D14A2E77}" destId="{6B91AB7C-EB88-4B17-B5E0-FF05FBD6F619}" srcOrd="0" destOrd="0" presId="urn:microsoft.com/office/officeart/2005/8/layout/lProcess3"/>
    <dgm:cxn modelId="{8B41F1D6-5C91-422D-B746-455D9916C827}" type="presOf" srcId="{FFE55AF6-6C92-4B99-9A48-3ECB5A9BE78C}" destId="{CCFCD38A-A50B-47DA-A4E6-4CCB7C8B71D8}" srcOrd="0" destOrd="0" presId="urn:microsoft.com/office/officeart/2005/8/layout/lProcess3"/>
    <dgm:cxn modelId="{E99834E7-DCEA-42DC-A370-C04BB7EC5670}" type="presOf" srcId="{1EC6FE2C-80E5-4E20-82A8-AA7D2716DD95}" destId="{B86E98D9-A6EC-4896-87DD-C63154DCACDA}" srcOrd="0" destOrd="0" presId="urn:microsoft.com/office/officeart/2005/8/layout/lProcess3"/>
    <dgm:cxn modelId="{21082F9A-1C7A-48F5-B0A0-5969A622C44E}" srcId="{1EC6FE2C-80E5-4E20-82A8-AA7D2716DD95}" destId="{B980BA73-480A-4C17-A4CE-BE80D14A2E77}" srcOrd="0" destOrd="0" parTransId="{1BFDBE33-47B9-4EB4-A1BF-187153FEAC55}" sibTransId="{07C1049A-FE6E-4E79-B4A6-2A1031735991}"/>
    <dgm:cxn modelId="{373327C5-9978-4249-852A-ECC148737188}" srcId="{1EC6FE2C-80E5-4E20-82A8-AA7D2716DD95}" destId="{FFE55AF6-6C92-4B99-9A48-3ECB5A9BE78C}" srcOrd="1" destOrd="0" parTransId="{35259E74-4702-4F07-BF29-EC793350D3E0}" sibTransId="{859F4B27-4C4E-4FDC-B253-79E19F81FCC8}"/>
    <dgm:cxn modelId="{4CEF3E9E-6795-426F-86E5-76DA1EC44C1C}" type="presParOf" srcId="{B86E98D9-A6EC-4896-87DD-C63154DCACDA}" destId="{73ECF0A6-6A76-4585-B9EA-A8C00B426E55}" srcOrd="0" destOrd="0" presId="urn:microsoft.com/office/officeart/2005/8/layout/lProcess3"/>
    <dgm:cxn modelId="{CC6B61A0-EA8A-41B6-9BA6-24D63A565CB8}" type="presParOf" srcId="{73ECF0A6-6A76-4585-B9EA-A8C00B426E55}" destId="{6B91AB7C-EB88-4B17-B5E0-FF05FBD6F619}" srcOrd="0" destOrd="0" presId="urn:microsoft.com/office/officeart/2005/8/layout/lProcess3"/>
    <dgm:cxn modelId="{00676DDB-5513-4956-B889-A556EC7BF349}" type="presParOf" srcId="{B86E98D9-A6EC-4896-87DD-C63154DCACDA}" destId="{99DB3EA7-EECB-4545-A4EA-C405541469B3}" srcOrd="1" destOrd="0" presId="urn:microsoft.com/office/officeart/2005/8/layout/lProcess3"/>
    <dgm:cxn modelId="{99F0860C-B8EE-431C-9606-01C57CDA7461}" type="presParOf" srcId="{B86E98D9-A6EC-4896-87DD-C63154DCACDA}" destId="{FEE70972-181B-403B-9CBC-5A9075224C78}" srcOrd="2" destOrd="0" presId="urn:microsoft.com/office/officeart/2005/8/layout/lProcess3"/>
    <dgm:cxn modelId="{FCD127A5-9A3A-4F94-9E47-ADC4EC337152}" type="presParOf" srcId="{FEE70972-181B-403B-9CBC-5A9075224C78}" destId="{CCFCD38A-A50B-47DA-A4E6-4CCB7C8B71D8}" srcOrd="0" destOrd="0" presId="urn:microsoft.com/office/officeart/2005/8/layout/lProcess3"/>
    <dgm:cxn modelId="{E90F9600-F511-470C-933F-A0ED665AF66C}" type="presParOf" srcId="{B86E98D9-A6EC-4896-87DD-C63154DCACDA}" destId="{880F2348-95CB-4F68-8347-43435008F675}" srcOrd="3" destOrd="0" presId="urn:microsoft.com/office/officeart/2005/8/layout/lProcess3"/>
    <dgm:cxn modelId="{1019520B-253C-4BEE-AF0C-5E923EE883FC}" type="presParOf" srcId="{B86E98D9-A6EC-4896-87DD-C63154DCACDA}" destId="{35FC11AE-0749-486E-8D08-78DEEC14B94C}" srcOrd="4" destOrd="0" presId="urn:microsoft.com/office/officeart/2005/8/layout/lProcess3"/>
    <dgm:cxn modelId="{AF4A8451-8A07-4D57-997E-47D669F1B9AC}" type="presParOf" srcId="{35FC11AE-0749-486E-8D08-78DEEC14B94C}" destId="{DB0F4526-6599-43DC-935B-3C64CF0B4E9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77BF54-FBF9-8346-98EC-16E4A9449BB7}" type="doc">
      <dgm:prSet loTypeId="urn:microsoft.com/office/officeart/2005/8/layout/orgChart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94594E4-24FC-374F-8B6C-E142E77EE4FE}">
      <dgm:prSet phldrT="[Testo]"/>
      <dgm:spPr/>
      <dgm:t>
        <a:bodyPr/>
        <a:lstStyle/>
        <a:p>
          <a:r>
            <a:rPr lang="it-IT" b="1" dirty="0"/>
            <a:t>AMMINISTRAZIONE</a:t>
          </a:r>
        </a:p>
      </dgm:t>
    </dgm:pt>
    <dgm:pt modelId="{5C6D0AD5-3AF1-8F4C-A525-AC0237837928}" type="parTrans" cxnId="{B5A1786A-B3A1-7B4A-90EE-9572C09EF98D}">
      <dgm:prSet/>
      <dgm:spPr/>
      <dgm:t>
        <a:bodyPr/>
        <a:lstStyle/>
        <a:p>
          <a:endParaRPr lang="it-IT"/>
        </a:p>
      </dgm:t>
    </dgm:pt>
    <dgm:pt modelId="{0B76C60B-C1BA-114D-9111-760518786E7E}" type="sibTrans" cxnId="{B5A1786A-B3A1-7B4A-90EE-9572C09EF98D}">
      <dgm:prSet/>
      <dgm:spPr/>
      <dgm:t>
        <a:bodyPr/>
        <a:lstStyle/>
        <a:p>
          <a:endParaRPr lang="it-IT"/>
        </a:p>
      </dgm:t>
    </dgm:pt>
    <dgm:pt modelId="{71EF198B-1295-5948-8C72-9BA4F0BC3007}" type="asst">
      <dgm:prSet phldrT="[Testo]"/>
      <dgm:spPr/>
      <dgm:t>
        <a:bodyPr/>
        <a:lstStyle/>
        <a:p>
          <a:r>
            <a:rPr lang="it-IT" dirty="0"/>
            <a:t>Staff</a:t>
          </a:r>
        </a:p>
      </dgm:t>
    </dgm:pt>
    <dgm:pt modelId="{0C302DBC-8B53-B742-B849-4633D9AAE4EA}" type="parTrans" cxnId="{E7B36BFC-62CB-1643-AAAC-B4479CF980AF}">
      <dgm:prSet/>
      <dgm:spPr/>
      <dgm:t>
        <a:bodyPr/>
        <a:lstStyle/>
        <a:p>
          <a:endParaRPr lang="it-IT"/>
        </a:p>
      </dgm:t>
    </dgm:pt>
    <dgm:pt modelId="{65E8644C-C924-784C-A90D-8822F8807818}" type="sibTrans" cxnId="{E7B36BFC-62CB-1643-AAAC-B4479CF980AF}">
      <dgm:prSet/>
      <dgm:spPr/>
      <dgm:t>
        <a:bodyPr/>
        <a:lstStyle/>
        <a:p>
          <a:endParaRPr lang="it-IT"/>
        </a:p>
      </dgm:t>
    </dgm:pt>
    <dgm:pt modelId="{EBCFA510-3412-3747-8C93-EBC57AD4E417}">
      <dgm:prSet phldrT="[Testo]"/>
      <dgm:spPr/>
      <dgm:t>
        <a:bodyPr/>
        <a:lstStyle/>
        <a:p>
          <a:r>
            <a:rPr lang="it-IT" b="1" dirty="0">
              <a:solidFill>
                <a:srgbClr val="FFFF00"/>
              </a:solidFill>
            </a:rPr>
            <a:t>Settore amministrativo</a:t>
          </a:r>
        </a:p>
      </dgm:t>
    </dgm:pt>
    <dgm:pt modelId="{DDAA0D80-76CD-834A-BDC3-97B66333B345}" type="parTrans" cxnId="{3A1C9762-4BC2-E040-BE89-BF3A6FB847E2}">
      <dgm:prSet/>
      <dgm:spPr/>
      <dgm:t>
        <a:bodyPr/>
        <a:lstStyle/>
        <a:p>
          <a:endParaRPr lang="it-IT"/>
        </a:p>
      </dgm:t>
    </dgm:pt>
    <dgm:pt modelId="{BD9753B3-C09E-074A-8FCD-EF0B95CBE50A}" type="sibTrans" cxnId="{3A1C9762-4BC2-E040-BE89-BF3A6FB847E2}">
      <dgm:prSet/>
      <dgm:spPr/>
      <dgm:t>
        <a:bodyPr/>
        <a:lstStyle/>
        <a:p>
          <a:endParaRPr lang="it-IT"/>
        </a:p>
      </dgm:t>
    </dgm:pt>
    <dgm:pt modelId="{400115F4-0BBF-1C40-9238-DEBA5D147714}">
      <dgm:prSet phldrT="[Testo]"/>
      <dgm:spPr/>
      <dgm:t>
        <a:bodyPr/>
        <a:lstStyle/>
        <a:p>
          <a:r>
            <a:rPr lang="it-IT" b="1" dirty="0">
              <a:solidFill>
                <a:srgbClr val="FFFF00"/>
              </a:solidFill>
            </a:rPr>
            <a:t>Demografici cultura sport</a:t>
          </a:r>
        </a:p>
      </dgm:t>
    </dgm:pt>
    <dgm:pt modelId="{C758EC79-F833-1C48-86EF-6D50D218C810}" type="parTrans" cxnId="{0A2E6E3F-DC64-654E-A74C-F06A96F9259D}">
      <dgm:prSet/>
      <dgm:spPr/>
      <dgm:t>
        <a:bodyPr/>
        <a:lstStyle/>
        <a:p>
          <a:endParaRPr lang="it-IT"/>
        </a:p>
      </dgm:t>
    </dgm:pt>
    <dgm:pt modelId="{40E0E638-B737-154C-980E-DDE644C0185A}" type="sibTrans" cxnId="{0A2E6E3F-DC64-654E-A74C-F06A96F9259D}">
      <dgm:prSet/>
      <dgm:spPr/>
      <dgm:t>
        <a:bodyPr/>
        <a:lstStyle/>
        <a:p>
          <a:endParaRPr lang="it-IT"/>
        </a:p>
      </dgm:t>
    </dgm:pt>
    <dgm:pt modelId="{54BC6CE8-7FD5-1946-A278-06A1755EBB59}">
      <dgm:prSet phldrT="[Testo]"/>
      <dgm:spPr/>
      <dgm:t>
        <a:bodyPr/>
        <a:lstStyle/>
        <a:p>
          <a:r>
            <a:rPr lang="it-IT" b="1" dirty="0">
              <a:solidFill>
                <a:srgbClr val="FFFF00"/>
              </a:solidFill>
            </a:rPr>
            <a:t>Vigilanza</a:t>
          </a:r>
        </a:p>
      </dgm:t>
    </dgm:pt>
    <dgm:pt modelId="{9DFC24EF-3237-8E42-8CB1-EEA248221732}" type="parTrans" cxnId="{8E70F80C-9CDB-494B-8FF0-0574F01A909E}">
      <dgm:prSet/>
      <dgm:spPr/>
      <dgm:t>
        <a:bodyPr/>
        <a:lstStyle/>
        <a:p>
          <a:endParaRPr lang="it-IT"/>
        </a:p>
      </dgm:t>
    </dgm:pt>
    <dgm:pt modelId="{22354B09-BA62-054A-A46C-FACF98EA2974}" type="sibTrans" cxnId="{8E70F80C-9CDB-494B-8FF0-0574F01A909E}">
      <dgm:prSet/>
      <dgm:spPr/>
      <dgm:t>
        <a:bodyPr/>
        <a:lstStyle/>
        <a:p>
          <a:endParaRPr lang="it-IT"/>
        </a:p>
      </dgm:t>
    </dgm:pt>
    <dgm:pt modelId="{35589861-13B5-DB42-9D09-70EB6C2AF4BE}">
      <dgm:prSet/>
      <dgm:spPr/>
      <dgm:t>
        <a:bodyPr/>
        <a:lstStyle/>
        <a:p>
          <a:r>
            <a:rPr lang="it-IT" b="0" dirty="0">
              <a:solidFill>
                <a:srgbClr val="FFFF00"/>
              </a:solidFill>
            </a:rPr>
            <a:t>Tributi finanza personale</a:t>
          </a:r>
        </a:p>
      </dgm:t>
    </dgm:pt>
    <dgm:pt modelId="{76E5DA87-455F-CD40-8148-4C89D75845BD}" type="parTrans" cxnId="{F98B772F-4E5B-414D-AE51-13DAC259BA3F}">
      <dgm:prSet/>
      <dgm:spPr/>
      <dgm:t>
        <a:bodyPr/>
        <a:lstStyle/>
        <a:p>
          <a:endParaRPr lang="it-IT"/>
        </a:p>
      </dgm:t>
    </dgm:pt>
    <dgm:pt modelId="{6B493E4D-9348-1B4D-86F4-664E5D831E86}" type="sibTrans" cxnId="{F98B772F-4E5B-414D-AE51-13DAC259BA3F}">
      <dgm:prSet/>
      <dgm:spPr/>
      <dgm:t>
        <a:bodyPr/>
        <a:lstStyle/>
        <a:p>
          <a:endParaRPr lang="it-IT"/>
        </a:p>
      </dgm:t>
    </dgm:pt>
    <dgm:pt modelId="{B5FFC635-CB0E-AD42-8672-E8F6FE51ED33}">
      <dgm:prSet/>
      <dgm:spPr/>
      <dgm:t>
        <a:bodyPr/>
        <a:lstStyle/>
        <a:p>
          <a:r>
            <a:rPr lang="it-IT" b="1" dirty="0">
              <a:solidFill>
                <a:srgbClr val="FFFF00"/>
              </a:solidFill>
            </a:rPr>
            <a:t>Assistenza </a:t>
          </a:r>
        </a:p>
      </dgm:t>
    </dgm:pt>
    <dgm:pt modelId="{E178905B-8E38-5744-B5D2-4B6740F6C45B}" type="parTrans" cxnId="{E9323A1D-A04F-B941-B7FF-7BDFF7D98E01}">
      <dgm:prSet/>
      <dgm:spPr/>
      <dgm:t>
        <a:bodyPr/>
        <a:lstStyle/>
        <a:p>
          <a:endParaRPr lang="it-IT"/>
        </a:p>
      </dgm:t>
    </dgm:pt>
    <dgm:pt modelId="{01BD0F67-2159-D343-BCB9-ACCECF16D9D6}" type="sibTrans" cxnId="{E9323A1D-A04F-B941-B7FF-7BDFF7D98E01}">
      <dgm:prSet/>
      <dgm:spPr/>
      <dgm:t>
        <a:bodyPr/>
        <a:lstStyle/>
        <a:p>
          <a:endParaRPr lang="it-IT"/>
        </a:p>
      </dgm:t>
    </dgm:pt>
    <dgm:pt modelId="{5688105C-FB37-654E-98EE-291CC8F49BC3}">
      <dgm:prSet/>
      <dgm:spPr/>
      <dgm:t>
        <a:bodyPr/>
        <a:lstStyle/>
        <a:p>
          <a:r>
            <a:rPr lang="it-IT" dirty="0"/>
            <a:t>Segreteria </a:t>
          </a:r>
        </a:p>
      </dgm:t>
    </dgm:pt>
    <dgm:pt modelId="{AD997812-1BBA-4D44-8AA0-BBE277F22AA7}" type="parTrans" cxnId="{C3A919EF-EF24-EF45-AD01-A679A3A67960}">
      <dgm:prSet/>
      <dgm:spPr/>
      <dgm:t>
        <a:bodyPr/>
        <a:lstStyle/>
        <a:p>
          <a:endParaRPr lang="it-IT"/>
        </a:p>
      </dgm:t>
    </dgm:pt>
    <dgm:pt modelId="{4F237AE8-AA72-E843-BA9A-B699A13B638B}" type="sibTrans" cxnId="{C3A919EF-EF24-EF45-AD01-A679A3A67960}">
      <dgm:prSet/>
      <dgm:spPr/>
      <dgm:t>
        <a:bodyPr/>
        <a:lstStyle/>
        <a:p>
          <a:endParaRPr lang="it-IT"/>
        </a:p>
      </dgm:t>
    </dgm:pt>
    <dgm:pt modelId="{3705B875-0960-1947-A5BF-56871B949663}">
      <dgm:prSet/>
      <dgm:spPr/>
      <dgm:t>
        <a:bodyPr/>
        <a:lstStyle/>
        <a:p>
          <a:r>
            <a:rPr lang="it-IT" dirty="0"/>
            <a:t>Demografici </a:t>
          </a:r>
        </a:p>
      </dgm:t>
    </dgm:pt>
    <dgm:pt modelId="{46706966-45D8-0D4C-AE06-2D5FE94D7978}" type="parTrans" cxnId="{84E11176-5BE8-7E4F-9A9A-AFF5F6C5F40D}">
      <dgm:prSet/>
      <dgm:spPr/>
      <dgm:t>
        <a:bodyPr/>
        <a:lstStyle/>
        <a:p>
          <a:endParaRPr lang="it-IT"/>
        </a:p>
      </dgm:t>
    </dgm:pt>
    <dgm:pt modelId="{76F31ABD-BB7A-1142-9915-E81F9BE2800C}" type="sibTrans" cxnId="{84E11176-5BE8-7E4F-9A9A-AFF5F6C5F40D}">
      <dgm:prSet/>
      <dgm:spPr/>
      <dgm:t>
        <a:bodyPr/>
        <a:lstStyle/>
        <a:p>
          <a:endParaRPr lang="it-IT"/>
        </a:p>
      </dgm:t>
    </dgm:pt>
    <dgm:pt modelId="{A0A24DF1-0999-F14B-B13F-7F9DCEFE623B}">
      <dgm:prSet/>
      <dgm:spPr/>
      <dgm:t>
        <a:bodyPr/>
        <a:lstStyle/>
        <a:p>
          <a:r>
            <a:rPr lang="it-IT" dirty="0"/>
            <a:t>Provveditorato </a:t>
          </a:r>
        </a:p>
      </dgm:t>
    </dgm:pt>
    <dgm:pt modelId="{02E32813-CCE9-6341-B9D4-FFD09992FB36}" type="parTrans" cxnId="{50DD19B3-9FE7-E442-9CD7-8AA28B0622B1}">
      <dgm:prSet/>
      <dgm:spPr/>
      <dgm:t>
        <a:bodyPr/>
        <a:lstStyle/>
        <a:p>
          <a:endParaRPr lang="it-IT"/>
        </a:p>
      </dgm:t>
    </dgm:pt>
    <dgm:pt modelId="{1D8C6201-79C9-0649-8F5A-B04802CC5E2A}" type="sibTrans" cxnId="{50DD19B3-9FE7-E442-9CD7-8AA28B0622B1}">
      <dgm:prSet/>
      <dgm:spPr/>
      <dgm:t>
        <a:bodyPr/>
        <a:lstStyle/>
        <a:p>
          <a:endParaRPr lang="it-IT"/>
        </a:p>
      </dgm:t>
    </dgm:pt>
    <dgm:pt modelId="{8F2AB946-56BC-3D47-B6D4-50BF3F45963B}">
      <dgm:prSet/>
      <dgm:spPr/>
      <dgm:t>
        <a:bodyPr/>
        <a:lstStyle/>
        <a:p>
          <a:r>
            <a:rPr lang="it-IT" dirty="0"/>
            <a:t>Cultura </a:t>
          </a:r>
        </a:p>
      </dgm:t>
    </dgm:pt>
    <dgm:pt modelId="{D34D7A80-6A14-3A48-862E-FAF3EDD811E3}" type="parTrans" cxnId="{5CDD710F-DEDB-3F4F-BED4-D67281FC980F}">
      <dgm:prSet/>
      <dgm:spPr/>
      <dgm:t>
        <a:bodyPr/>
        <a:lstStyle/>
        <a:p>
          <a:endParaRPr lang="it-IT"/>
        </a:p>
      </dgm:t>
    </dgm:pt>
    <dgm:pt modelId="{D44A8A9A-5B28-6E4F-934D-6B786E695438}" type="sibTrans" cxnId="{5CDD710F-DEDB-3F4F-BED4-D67281FC980F}">
      <dgm:prSet/>
      <dgm:spPr/>
      <dgm:t>
        <a:bodyPr/>
        <a:lstStyle/>
        <a:p>
          <a:endParaRPr lang="it-IT"/>
        </a:p>
      </dgm:t>
    </dgm:pt>
    <dgm:pt modelId="{753AFD77-27AD-794C-9206-A4BDF9EED8D7}">
      <dgm:prSet/>
      <dgm:spPr/>
      <dgm:t>
        <a:bodyPr/>
        <a:lstStyle/>
        <a:p>
          <a:r>
            <a:rPr lang="it-IT" dirty="0"/>
            <a:t>Sport </a:t>
          </a:r>
        </a:p>
      </dgm:t>
    </dgm:pt>
    <dgm:pt modelId="{E8318B63-964F-3345-9C41-F832F578FCA7}" type="parTrans" cxnId="{B8A5BDA0-8551-9B4A-A8AE-B1C9BF41C472}">
      <dgm:prSet/>
      <dgm:spPr/>
      <dgm:t>
        <a:bodyPr/>
        <a:lstStyle/>
        <a:p>
          <a:endParaRPr lang="it-IT"/>
        </a:p>
      </dgm:t>
    </dgm:pt>
    <dgm:pt modelId="{EFB484DA-F2FB-8D4D-B2C6-27EE55339271}" type="sibTrans" cxnId="{B8A5BDA0-8551-9B4A-A8AE-B1C9BF41C472}">
      <dgm:prSet/>
      <dgm:spPr/>
      <dgm:t>
        <a:bodyPr/>
        <a:lstStyle/>
        <a:p>
          <a:endParaRPr lang="it-IT"/>
        </a:p>
      </dgm:t>
    </dgm:pt>
    <dgm:pt modelId="{0C00C308-8700-F140-9769-6D4723C40072}">
      <dgm:prSet/>
      <dgm:spPr/>
      <dgm:t>
        <a:bodyPr/>
        <a:lstStyle/>
        <a:p>
          <a:r>
            <a:rPr lang="it-IT" dirty="0"/>
            <a:t>Ragioneria </a:t>
          </a:r>
        </a:p>
      </dgm:t>
    </dgm:pt>
    <dgm:pt modelId="{19BD2F80-70FB-6D42-AC6F-76064AC54527}" type="parTrans" cxnId="{E876B169-1E23-C543-BA7E-11C5F2D67DD0}">
      <dgm:prSet/>
      <dgm:spPr/>
      <dgm:t>
        <a:bodyPr/>
        <a:lstStyle/>
        <a:p>
          <a:endParaRPr lang="it-IT"/>
        </a:p>
      </dgm:t>
    </dgm:pt>
    <dgm:pt modelId="{54CFFA8E-7CA2-7E46-AB1F-9936AA5BDABB}" type="sibTrans" cxnId="{E876B169-1E23-C543-BA7E-11C5F2D67DD0}">
      <dgm:prSet/>
      <dgm:spPr/>
      <dgm:t>
        <a:bodyPr/>
        <a:lstStyle/>
        <a:p>
          <a:endParaRPr lang="it-IT"/>
        </a:p>
      </dgm:t>
    </dgm:pt>
    <dgm:pt modelId="{398E0D72-33BD-0F47-811D-8165E8142F2E}">
      <dgm:prSet/>
      <dgm:spPr/>
      <dgm:t>
        <a:bodyPr/>
        <a:lstStyle/>
        <a:p>
          <a:r>
            <a:rPr lang="it-IT" dirty="0"/>
            <a:t>Tributi </a:t>
          </a:r>
        </a:p>
      </dgm:t>
    </dgm:pt>
    <dgm:pt modelId="{7D799AD1-C899-2D44-B686-53B284DD5AF8}" type="parTrans" cxnId="{6E7D479C-76BF-B54E-8D5F-5FED30CD0FF3}">
      <dgm:prSet/>
      <dgm:spPr/>
      <dgm:t>
        <a:bodyPr/>
        <a:lstStyle/>
        <a:p>
          <a:endParaRPr lang="it-IT"/>
        </a:p>
      </dgm:t>
    </dgm:pt>
    <dgm:pt modelId="{8CFA6BA0-6280-484F-8278-EFEBC40D2246}" type="sibTrans" cxnId="{6E7D479C-76BF-B54E-8D5F-5FED30CD0FF3}">
      <dgm:prSet/>
      <dgm:spPr/>
      <dgm:t>
        <a:bodyPr/>
        <a:lstStyle/>
        <a:p>
          <a:endParaRPr lang="it-IT"/>
        </a:p>
      </dgm:t>
    </dgm:pt>
    <dgm:pt modelId="{B19721C6-E181-E14C-9A6D-179CA3967C6B}">
      <dgm:prSet/>
      <dgm:spPr/>
      <dgm:t>
        <a:bodyPr/>
        <a:lstStyle/>
        <a:p>
          <a:r>
            <a:rPr lang="it-IT" dirty="0"/>
            <a:t>Personale </a:t>
          </a:r>
        </a:p>
      </dgm:t>
    </dgm:pt>
    <dgm:pt modelId="{F749077E-5095-9E4D-B29F-16A3B303644A}" type="parTrans" cxnId="{1C7A5737-A88C-464B-8339-6B8FB2D6BFB4}">
      <dgm:prSet/>
      <dgm:spPr/>
      <dgm:t>
        <a:bodyPr/>
        <a:lstStyle/>
        <a:p>
          <a:endParaRPr lang="it-IT"/>
        </a:p>
      </dgm:t>
    </dgm:pt>
    <dgm:pt modelId="{52AEFEB4-36D2-F542-A71F-AAE61235FE45}" type="sibTrans" cxnId="{1C7A5737-A88C-464B-8339-6B8FB2D6BFB4}">
      <dgm:prSet/>
      <dgm:spPr/>
      <dgm:t>
        <a:bodyPr/>
        <a:lstStyle/>
        <a:p>
          <a:endParaRPr lang="it-IT"/>
        </a:p>
      </dgm:t>
    </dgm:pt>
    <dgm:pt modelId="{00D5D54D-8FC3-C54A-B4D0-811B77E2C50D}">
      <dgm:prSet/>
      <dgm:spPr/>
      <dgm:t>
        <a:bodyPr/>
        <a:lstStyle/>
        <a:p>
          <a:r>
            <a:rPr lang="it-IT" dirty="0"/>
            <a:t>Sociale </a:t>
          </a:r>
        </a:p>
      </dgm:t>
    </dgm:pt>
    <dgm:pt modelId="{026AE740-77A9-5D43-962B-11E24B0EC6DE}" type="parTrans" cxnId="{710B9265-37B7-B94F-99E2-7995E22A741D}">
      <dgm:prSet/>
      <dgm:spPr/>
      <dgm:t>
        <a:bodyPr/>
        <a:lstStyle/>
        <a:p>
          <a:endParaRPr lang="it-IT"/>
        </a:p>
      </dgm:t>
    </dgm:pt>
    <dgm:pt modelId="{07B203BC-084C-874C-955A-321F72892A04}" type="sibTrans" cxnId="{710B9265-37B7-B94F-99E2-7995E22A741D}">
      <dgm:prSet/>
      <dgm:spPr/>
      <dgm:t>
        <a:bodyPr/>
        <a:lstStyle/>
        <a:p>
          <a:endParaRPr lang="it-IT"/>
        </a:p>
      </dgm:t>
    </dgm:pt>
    <dgm:pt modelId="{5D61E956-15F7-AF48-9DD3-F1480E53F0AC}">
      <dgm:prSet/>
      <dgm:spPr/>
      <dgm:t>
        <a:bodyPr/>
        <a:lstStyle/>
        <a:p>
          <a:r>
            <a:rPr lang="it-IT" b="1" dirty="0">
              <a:solidFill>
                <a:srgbClr val="FFFF00"/>
              </a:solidFill>
            </a:rPr>
            <a:t>Tecnico </a:t>
          </a:r>
        </a:p>
      </dgm:t>
    </dgm:pt>
    <dgm:pt modelId="{EF5DFCB1-B4D9-B149-AA31-8063909CDB7C}" type="parTrans" cxnId="{B0B2516A-6085-BE48-BF22-F1F36101FCA2}">
      <dgm:prSet/>
      <dgm:spPr/>
      <dgm:t>
        <a:bodyPr/>
        <a:lstStyle/>
        <a:p>
          <a:endParaRPr lang="it-IT"/>
        </a:p>
      </dgm:t>
    </dgm:pt>
    <dgm:pt modelId="{D16ED4DF-66B4-7F41-A159-D7F1BE967D25}" type="sibTrans" cxnId="{B0B2516A-6085-BE48-BF22-F1F36101FCA2}">
      <dgm:prSet/>
      <dgm:spPr/>
      <dgm:t>
        <a:bodyPr/>
        <a:lstStyle/>
        <a:p>
          <a:endParaRPr lang="it-IT"/>
        </a:p>
      </dgm:t>
    </dgm:pt>
    <dgm:pt modelId="{BBDF6063-FA02-4D43-917E-82AE68E799CE}">
      <dgm:prSet/>
      <dgm:spPr/>
      <dgm:t>
        <a:bodyPr/>
        <a:lstStyle/>
        <a:p>
          <a:r>
            <a:rPr lang="it-IT" dirty="0"/>
            <a:t>Opere pubbliche</a:t>
          </a:r>
        </a:p>
      </dgm:t>
    </dgm:pt>
    <dgm:pt modelId="{5F4D0B33-943C-304D-864C-5957CB3309FE}" type="parTrans" cxnId="{887BF844-D8E7-E44A-A070-2E15BFFB92B4}">
      <dgm:prSet/>
      <dgm:spPr/>
      <dgm:t>
        <a:bodyPr/>
        <a:lstStyle/>
        <a:p>
          <a:endParaRPr lang="it-IT"/>
        </a:p>
      </dgm:t>
    </dgm:pt>
    <dgm:pt modelId="{AE2EB679-1A7A-E942-AA07-0E16AB4EB86D}" type="sibTrans" cxnId="{887BF844-D8E7-E44A-A070-2E15BFFB92B4}">
      <dgm:prSet/>
      <dgm:spPr/>
      <dgm:t>
        <a:bodyPr/>
        <a:lstStyle/>
        <a:p>
          <a:endParaRPr lang="it-IT"/>
        </a:p>
      </dgm:t>
    </dgm:pt>
    <dgm:pt modelId="{25F5A955-5EA6-A84A-87E2-26CBDFAB05A4}">
      <dgm:prSet/>
      <dgm:spPr/>
      <dgm:t>
        <a:bodyPr/>
        <a:lstStyle/>
        <a:p>
          <a:r>
            <a:rPr lang="it-IT" dirty="0"/>
            <a:t>Infrastrutture </a:t>
          </a:r>
        </a:p>
      </dgm:t>
    </dgm:pt>
    <dgm:pt modelId="{7F5D727B-FC2D-4445-8207-E4C95A3A5210}" type="parTrans" cxnId="{5BB74ACF-D8AE-294C-BDCD-DF528D804870}">
      <dgm:prSet/>
      <dgm:spPr/>
      <dgm:t>
        <a:bodyPr/>
        <a:lstStyle/>
        <a:p>
          <a:endParaRPr lang="it-IT"/>
        </a:p>
      </dgm:t>
    </dgm:pt>
    <dgm:pt modelId="{33FB801D-67B8-8542-A995-F948D2515CFC}" type="sibTrans" cxnId="{5BB74ACF-D8AE-294C-BDCD-DF528D804870}">
      <dgm:prSet/>
      <dgm:spPr/>
      <dgm:t>
        <a:bodyPr/>
        <a:lstStyle/>
        <a:p>
          <a:endParaRPr lang="it-IT"/>
        </a:p>
      </dgm:t>
    </dgm:pt>
    <dgm:pt modelId="{1BCEADA8-4B61-BE44-A232-F32F1CC74D9B}">
      <dgm:prSet/>
      <dgm:spPr/>
      <dgm:t>
        <a:bodyPr/>
        <a:lstStyle/>
        <a:p>
          <a:r>
            <a:rPr lang="it-IT" dirty="0"/>
            <a:t>Espropri, patrimonio</a:t>
          </a:r>
        </a:p>
      </dgm:t>
    </dgm:pt>
    <dgm:pt modelId="{AC8655DF-DF6A-1945-AAE0-168D9D6290D1}" type="parTrans" cxnId="{A753CBD4-3536-7E45-AAF8-D4596F862BC6}">
      <dgm:prSet/>
      <dgm:spPr/>
      <dgm:t>
        <a:bodyPr/>
        <a:lstStyle/>
        <a:p>
          <a:endParaRPr lang="it-IT"/>
        </a:p>
      </dgm:t>
    </dgm:pt>
    <dgm:pt modelId="{F911278F-D48B-CD4A-9748-B88B9EA87576}" type="sibTrans" cxnId="{A753CBD4-3536-7E45-AAF8-D4596F862BC6}">
      <dgm:prSet/>
      <dgm:spPr/>
      <dgm:t>
        <a:bodyPr/>
        <a:lstStyle/>
        <a:p>
          <a:endParaRPr lang="it-IT"/>
        </a:p>
      </dgm:t>
    </dgm:pt>
    <dgm:pt modelId="{62E5A6C0-3868-A142-8303-D0A8AC3A1697}">
      <dgm:prSet/>
      <dgm:spPr/>
      <dgm:t>
        <a:bodyPr/>
        <a:lstStyle/>
        <a:p>
          <a:r>
            <a:rPr lang="it-IT" dirty="0"/>
            <a:t>Aree montane</a:t>
          </a:r>
        </a:p>
      </dgm:t>
    </dgm:pt>
    <dgm:pt modelId="{FD913FF8-116B-E142-86E9-D90C92CB60C4}" type="parTrans" cxnId="{962ED490-2ABD-594F-9B35-FB586AB29013}">
      <dgm:prSet/>
      <dgm:spPr/>
      <dgm:t>
        <a:bodyPr/>
        <a:lstStyle/>
        <a:p>
          <a:endParaRPr lang="it-IT"/>
        </a:p>
      </dgm:t>
    </dgm:pt>
    <dgm:pt modelId="{9B892B46-8591-8545-9321-6E5006F1C210}" type="sibTrans" cxnId="{962ED490-2ABD-594F-9B35-FB586AB29013}">
      <dgm:prSet/>
      <dgm:spPr/>
      <dgm:t>
        <a:bodyPr/>
        <a:lstStyle/>
        <a:p>
          <a:endParaRPr lang="it-IT"/>
        </a:p>
      </dgm:t>
    </dgm:pt>
    <dgm:pt modelId="{B2863F33-1698-E640-BA4F-05315E48AC3C}">
      <dgm:prSet/>
      <dgm:spPr/>
      <dgm:t>
        <a:bodyPr/>
        <a:lstStyle/>
        <a:p>
          <a:r>
            <a:rPr lang="it-IT" dirty="0"/>
            <a:t>Tutela del paesaggio</a:t>
          </a:r>
        </a:p>
      </dgm:t>
    </dgm:pt>
    <dgm:pt modelId="{00FD9074-D854-234D-AD07-DFF5E7C0BF51}" type="parTrans" cxnId="{8C1D9221-48F9-FE4D-A183-C802CB255007}">
      <dgm:prSet/>
      <dgm:spPr/>
      <dgm:t>
        <a:bodyPr/>
        <a:lstStyle/>
        <a:p>
          <a:endParaRPr lang="it-IT"/>
        </a:p>
      </dgm:t>
    </dgm:pt>
    <dgm:pt modelId="{DCCE7B11-B2AC-554E-8686-B7E13F91A11F}" type="sibTrans" cxnId="{8C1D9221-48F9-FE4D-A183-C802CB255007}">
      <dgm:prSet/>
      <dgm:spPr/>
      <dgm:t>
        <a:bodyPr/>
        <a:lstStyle/>
        <a:p>
          <a:endParaRPr lang="it-IT"/>
        </a:p>
      </dgm:t>
    </dgm:pt>
    <dgm:pt modelId="{3442F40E-05F0-7641-ACE5-E6046E1E16C6}">
      <dgm:prSet/>
      <dgm:spPr/>
      <dgm:t>
        <a:bodyPr/>
        <a:lstStyle/>
        <a:p>
          <a:r>
            <a:rPr lang="it-IT" b="1" dirty="0">
              <a:solidFill>
                <a:srgbClr val="FFFF00"/>
              </a:solidFill>
            </a:rPr>
            <a:t>Urbanistica pianificazione commercio</a:t>
          </a:r>
        </a:p>
      </dgm:t>
    </dgm:pt>
    <dgm:pt modelId="{6259501C-8DF4-444A-8EAB-01405D4B5756}" type="parTrans" cxnId="{2BAD524A-9470-7A42-8C3F-511136BD073C}">
      <dgm:prSet/>
      <dgm:spPr/>
      <dgm:t>
        <a:bodyPr/>
        <a:lstStyle/>
        <a:p>
          <a:endParaRPr lang="it-IT"/>
        </a:p>
      </dgm:t>
    </dgm:pt>
    <dgm:pt modelId="{C68F9E42-0BC6-0847-86B6-C55F4CD1F5D3}" type="sibTrans" cxnId="{2BAD524A-9470-7A42-8C3F-511136BD073C}">
      <dgm:prSet/>
      <dgm:spPr/>
      <dgm:t>
        <a:bodyPr/>
        <a:lstStyle/>
        <a:p>
          <a:endParaRPr lang="it-IT"/>
        </a:p>
      </dgm:t>
    </dgm:pt>
    <dgm:pt modelId="{7FE49E78-F8DB-5948-A3B3-BE69CCE1874A}">
      <dgm:prSet/>
      <dgm:spPr/>
      <dgm:t>
        <a:bodyPr/>
        <a:lstStyle/>
        <a:p>
          <a:r>
            <a:rPr lang="it-IT" dirty="0"/>
            <a:t>Urbanistica </a:t>
          </a:r>
        </a:p>
      </dgm:t>
    </dgm:pt>
    <dgm:pt modelId="{1C0AB29B-85D1-8140-B29F-4B54A8E0374D}" type="parTrans" cxnId="{4287998E-19EC-CB45-AFE1-F2F3CDCF6B22}">
      <dgm:prSet/>
      <dgm:spPr/>
      <dgm:t>
        <a:bodyPr/>
        <a:lstStyle/>
        <a:p>
          <a:endParaRPr lang="it-IT"/>
        </a:p>
      </dgm:t>
    </dgm:pt>
    <dgm:pt modelId="{5F022C84-AD5F-C24F-9915-DB56220CA776}" type="sibTrans" cxnId="{4287998E-19EC-CB45-AFE1-F2F3CDCF6B22}">
      <dgm:prSet/>
      <dgm:spPr/>
      <dgm:t>
        <a:bodyPr/>
        <a:lstStyle/>
        <a:p>
          <a:endParaRPr lang="it-IT"/>
        </a:p>
      </dgm:t>
    </dgm:pt>
    <dgm:pt modelId="{F8C3C46F-9DBD-1142-AFD7-C1E097548C76}">
      <dgm:prSet/>
      <dgm:spPr/>
      <dgm:t>
        <a:bodyPr/>
        <a:lstStyle/>
        <a:p>
          <a:r>
            <a:rPr lang="it-IT" dirty="0"/>
            <a:t>Commercio </a:t>
          </a:r>
        </a:p>
      </dgm:t>
    </dgm:pt>
    <dgm:pt modelId="{BB878800-5A67-294A-99A3-F7AB3EEF7785}" type="parTrans" cxnId="{2A04C8F9-BE82-B24F-A68C-D74421C7686C}">
      <dgm:prSet/>
      <dgm:spPr/>
      <dgm:t>
        <a:bodyPr/>
        <a:lstStyle/>
        <a:p>
          <a:endParaRPr lang="it-IT"/>
        </a:p>
      </dgm:t>
    </dgm:pt>
    <dgm:pt modelId="{9F930AA5-5B48-364C-9D1D-B193A153AE4D}" type="sibTrans" cxnId="{2A04C8F9-BE82-B24F-A68C-D74421C7686C}">
      <dgm:prSet/>
      <dgm:spPr/>
      <dgm:t>
        <a:bodyPr/>
        <a:lstStyle/>
        <a:p>
          <a:endParaRPr lang="it-IT"/>
        </a:p>
      </dgm:t>
    </dgm:pt>
    <dgm:pt modelId="{90E16DB2-C213-2744-B824-4FC2F44D4BAF}">
      <dgm:prSet/>
      <dgm:spPr/>
      <dgm:t>
        <a:bodyPr/>
        <a:lstStyle/>
        <a:p>
          <a:r>
            <a:rPr lang="it-IT" b="1" dirty="0">
              <a:solidFill>
                <a:srgbClr val="FFFF00"/>
              </a:solidFill>
            </a:rPr>
            <a:t>Giudice di pace</a:t>
          </a:r>
        </a:p>
      </dgm:t>
    </dgm:pt>
    <dgm:pt modelId="{902EA2A3-1AEB-5B47-9937-170BBBD4150A}" type="parTrans" cxnId="{A30F4FBB-0241-A64D-8914-B65B1D44658E}">
      <dgm:prSet/>
      <dgm:spPr/>
      <dgm:t>
        <a:bodyPr/>
        <a:lstStyle/>
        <a:p>
          <a:endParaRPr lang="it-IT"/>
        </a:p>
      </dgm:t>
    </dgm:pt>
    <dgm:pt modelId="{21C23531-1A7D-834F-AD13-574BE6637E04}" type="sibTrans" cxnId="{A30F4FBB-0241-A64D-8914-B65B1D44658E}">
      <dgm:prSet/>
      <dgm:spPr/>
      <dgm:t>
        <a:bodyPr/>
        <a:lstStyle/>
        <a:p>
          <a:endParaRPr lang="it-IT"/>
        </a:p>
      </dgm:t>
    </dgm:pt>
    <dgm:pt modelId="{C75644E0-5EF2-9E41-B33E-A1C8845B9324}" type="pres">
      <dgm:prSet presAssocID="{A577BF54-FBF9-8346-98EC-16E4A9449B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7EA57C-D723-0A4A-BC5C-8397DB4C7DE9}" type="pres">
      <dgm:prSet presAssocID="{794594E4-24FC-374F-8B6C-E142E77EE4FE}" presName="hierRoot1" presStyleCnt="0">
        <dgm:presLayoutVars>
          <dgm:hierBranch val="init"/>
        </dgm:presLayoutVars>
      </dgm:prSet>
      <dgm:spPr/>
    </dgm:pt>
    <dgm:pt modelId="{8049E90F-EF27-8940-9CF9-F686C9F98AA5}" type="pres">
      <dgm:prSet presAssocID="{794594E4-24FC-374F-8B6C-E142E77EE4FE}" presName="rootComposite1" presStyleCnt="0"/>
      <dgm:spPr/>
    </dgm:pt>
    <dgm:pt modelId="{B56C9B6D-9A7C-8C48-B307-2C1446761EC8}" type="pres">
      <dgm:prSet presAssocID="{794594E4-24FC-374F-8B6C-E142E77EE4FE}" presName="rootText1" presStyleLbl="node0" presStyleIdx="0" presStyleCnt="1">
        <dgm:presLayoutVars>
          <dgm:chPref val="3"/>
        </dgm:presLayoutVars>
      </dgm:prSet>
      <dgm:spPr/>
    </dgm:pt>
    <dgm:pt modelId="{4F0CC9A3-3132-F74B-AC98-C01D509E91D6}" type="pres">
      <dgm:prSet presAssocID="{794594E4-24FC-374F-8B6C-E142E77EE4FE}" presName="rootConnector1" presStyleLbl="node1" presStyleIdx="0" presStyleCnt="0"/>
      <dgm:spPr/>
    </dgm:pt>
    <dgm:pt modelId="{3FB17FF1-0C31-3549-99A9-FACAB9104138}" type="pres">
      <dgm:prSet presAssocID="{794594E4-24FC-374F-8B6C-E142E77EE4FE}" presName="hierChild2" presStyleCnt="0"/>
      <dgm:spPr/>
    </dgm:pt>
    <dgm:pt modelId="{6F8D21AF-7463-1B47-BF82-FF69A6A65CA4}" type="pres">
      <dgm:prSet presAssocID="{DDAA0D80-76CD-834A-BDC3-97B66333B345}" presName="Name37" presStyleLbl="parChTrans1D2" presStyleIdx="0" presStyleCnt="9"/>
      <dgm:spPr/>
    </dgm:pt>
    <dgm:pt modelId="{742D6EBE-5C79-F841-AAE2-2B8582E9537A}" type="pres">
      <dgm:prSet presAssocID="{EBCFA510-3412-3747-8C93-EBC57AD4E417}" presName="hierRoot2" presStyleCnt="0">
        <dgm:presLayoutVars>
          <dgm:hierBranch val="init"/>
        </dgm:presLayoutVars>
      </dgm:prSet>
      <dgm:spPr/>
    </dgm:pt>
    <dgm:pt modelId="{11B5A7C0-2D55-6B4E-B7EE-166AC3AC9A84}" type="pres">
      <dgm:prSet presAssocID="{EBCFA510-3412-3747-8C93-EBC57AD4E417}" presName="rootComposite" presStyleCnt="0"/>
      <dgm:spPr/>
    </dgm:pt>
    <dgm:pt modelId="{A6A3CB7A-19F8-D147-9955-7553FBCB43DA}" type="pres">
      <dgm:prSet presAssocID="{EBCFA510-3412-3747-8C93-EBC57AD4E417}" presName="rootText" presStyleLbl="node2" presStyleIdx="0" presStyleCnt="8">
        <dgm:presLayoutVars>
          <dgm:chPref val="3"/>
        </dgm:presLayoutVars>
      </dgm:prSet>
      <dgm:spPr/>
    </dgm:pt>
    <dgm:pt modelId="{0582BE32-391B-9C44-A54E-E9CE7613C07C}" type="pres">
      <dgm:prSet presAssocID="{EBCFA510-3412-3747-8C93-EBC57AD4E417}" presName="rootConnector" presStyleLbl="node2" presStyleIdx="0" presStyleCnt="8"/>
      <dgm:spPr/>
    </dgm:pt>
    <dgm:pt modelId="{24849766-BE55-0E42-A95A-585A292FC1F1}" type="pres">
      <dgm:prSet presAssocID="{EBCFA510-3412-3747-8C93-EBC57AD4E417}" presName="hierChild4" presStyleCnt="0"/>
      <dgm:spPr/>
    </dgm:pt>
    <dgm:pt modelId="{F9C52104-30A9-F741-AF93-87024242D898}" type="pres">
      <dgm:prSet presAssocID="{AD997812-1BBA-4D44-8AA0-BBE277F22AA7}" presName="Name37" presStyleLbl="parChTrans1D3" presStyleIdx="0" presStyleCnt="16"/>
      <dgm:spPr/>
    </dgm:pt>
    <dgm:pt modelId="{351690F6-69FE-DC4F-AB2D-54ECCB3C1EA8}" type="pres">
      <dgm:prSet presAssocID="{5688105C-FB37-654E-98EE-291CC8F49BC3}" presName="hierRoot2" presStyleCnt="0">
        <dgm:presLayoutVars>
          <dgm:hierBranch val="init"/>
        </dgm:presLayoutVars>
      </dgm:prSet>
      <dgm:spPr/>
    </dgm:pt>
    <dgm:pt modelId="{4ED54533-8DBE-D648-83BB-2A20D3A15A97}" type="pres">
      <dgm:prSet presAssocID="{5688105C-FB37-654E-98EE-291CC8F49BC3}" presName="rootComposite" presStyleCnt="0"/>
      <dgm:spPr/>
    </dgm:pt>
    <dgm:pt modelId="{11075DFA-E4DA-D545-A038-EE8D1CF3413E}" type="pres">
      <dgm:prSet presAssocID="{5688105C-FB37-654E-98EE-291CC8F49BC3}" presName="rootText" presStyleLbl="node3" presStyleIdx="0" presStyleCnt="16">
        <dgm:presLayoutVars>
          <dgm:chPref val="3"/>
        </dgm:presLayoutVars>
      </dgm:prSet>
      <dgm:spPr/>
    </dgm:pt>
    <dgm:pt modelId="{64631655-6E77-FD49-9F6C-A49E59BCB901}" type="pres">
      <dgm:prSet presAssocID="{5688105C-FB37-654E-98EE-291CC8F49BC3}" presName="rootConnector" presStyleLbl="node3" presStyleIdx="0" presStyleCnt="16"/>
      <dgm:spPr/>
    </dgm:pt>
    <dgm:pt modelId="{4F22932C-DAC6-134A-B235-75CFE1FAD2AD}" type="pres">
      <dgm:prSet presAssocID="{5688105C-FB37-654E-98EE-291CC8F49BC3}" presName="hierChild4" presStyleCnt="0"/>
      <dgm:spPr/>
    </dgm:pt>
    <dgm:pt modelId="{35EE6DAF-997F-9542-A1AC-7BCCA556D3BE}" type="pres">
      <dgm:prSet presAssocID="{5688105C-FB37-654E-98EE-291CC8F49BC3}" presName="hierChild5" presStyleCnt="0"/>
      <dgm:spPr/>
    </dgm:pt>
    <dgm:pt modelId="{71EBA9F5-22CB-4F40-893B-9B8E3237221F}" type="pres">
      <dgm:prSet presAssocID="{02E32813-CCE9-6341-B9D4-FFD09992FB36}" presName="Name37" presStyleLbl="parChTrans1D3" presStyleIdx="1" presStyleCnt="16"/>
      <dgm:spPr/>
    </dgm:pt>
    <dgm:pt modelId="{1CBADE8F-6BBC-864F-8CE7-78B76FD5ABE1}" type="pres">
      <dgm:prSet presAssocID="{A0A24DF1-0999-F14B-B13F-7F9DCEFE623B}" presName="hierRoot2" presStyleCnt="0">
        <dgm:presLayoutVars>
          <dgm:hierBranch val="init"/>
        </dgm:presLayoutVars>
      </dgm:prSet>
      <dgm:spPr/>
    </dgm:pt>
    <dgm:pt modelId="{7A783EB2-CADC-8944-9C4D-B3C4B889F8D0}" type="pres">
      <dgm:prSet presAssocID="{A0A24DF1-0999-F14B-B13F-7F9DCEFE623B}" presName="rootComposite" presStyleCnt="0"/>
      <dgm:spPr/>
    </dgm:pt>
    <dgm:pt modelId="{81FE7FD2-B45D-9F48-AC5E-276864045C5C}" type="pres">
      <dgm:prSet presAssocID="{A0A24DF1-0999-F14B-B13F-7F9DCEFE623B}" presName="rootText" presStyleLbl="node3" presStyleIdx="1" presStyleCnt="16">
        <dgm:presLayoutVars>
          <dgm:chPref val="3"/>
        </dgm:presLayoutVars>
      </dgm:prSet>
      <dgm:spPr/>
    </dgm:pt>
    <dgm:pt modelId="{9915C674-3CF0-7F4E-8F39-138830068274}" type="pres">
      <dgm:prSet presAssocID="{A0A24DF1-0999-F14B-B13F-7F9DCEFE623B}" presName="rootConnector" presStyleLbl="node3" presStyleIdx="1" presStyleCnt="16"/>
      <dgm:spPr/>
    </dgm:pt>
    <dgm:pt modelId="{98B27A40-379B-0A49-9F69-D2B944E9636B}" type="pres">
      <dgm:prSet presAssocID="{A0A24DF1-0999-F14B-B13F-7F9DCEFE623B}" presName="hierChild4" presStyleCnt="0"/>
      <dgm:spPr/>
    </dgm:pt>
    <dgm:pt modelId="{D3AC3F43-E300-7142-81F9-59D6BB27D8E9}" type="pres">
      <dgm:prSet presAssocID="{A0A24DF1-0999-F14B-B13F-7F9DCEFE623B}" presName="hierChild5" presStyleCnt="0"/>
      <dgm:spPr/>
    </dgm:pt>
    <dgm:pt modelId="{8E9ECC9D-D594-EF42-B5FB-680088568890}" type="pres">
      <dgm:prSet presAssocID="{EBCFA510-3412-3747-8C93-EBC57AD4E417}" presName="hierChild5" presStyleCnt="0"/>
      <dgm:spPr/>
    </dgm:pt>
    <dgm:pt modelId="{30359E26-2159-514D-A5D7-7171D3BE1733}" type="pres">
      <dgm:prSet presAssocID="{C758EC79-F833-1C48-86EF-6D50D218C810}" presName="Name37" presStyleLbl="parChTrans1D2" presStyleIdx="1" presStyleCnt="9"/>
      <dgm:spPr/>
    </dgm:pt>
    <dgm:pt modelId="{B9734807-CC2A-9343-AA6E-0D511FE3A740}" type="pres">
      <dgm:prSet presAssocID="{400115F4-0BBF-1C40-9238-DEBA5D147714}" presName="hierRoot2" presStyleCnt="0">
        <dgm:presLayoutVars>
          <dgm:hierBranch val="init"/>
        </dgm:presLayoutVars>
      </dgm:prSet>
      <dgm:spPr/>
    </dgm:pt>
    <dgm:pt modelId="{E4D2891A-F8FB-334A-938B-5F877614ADCC}" type="pres">
      <dgm:prSet presAssocID="{400115F4-0BBF-1C40-9238-DEBA5D147714}" presName="rootComposite" presStyleCnt="0"/>
      <dgm:spPr/>
    </dgm:pt>
    <dgm:pt modelId="{F6AD9CDA-138C-4141-8CE3-50BC15BF2795}" type="pres">
      <dgm:prSet presAssocID="{400115F4-0BBF-1C40-9238-DEBA5D147714}" presName="rootText" presStyleLbl="node2" presStyleIdx="1" presStyleCnt="8">
        <dgm:presLayoutVars>
          <dgm:chPref val="3"/>
        </dgm:presLayoutVars>
      </dgm:prSet>
      <dgm:spPr/>
    </dgm:pt>
    <dgm:pt modelId="{BDA000EA-53B4-9640-9467-81599074EF17}" type="pres">
      <dgm:prSet presAssocID="{400115F4-0BBF-1C40-9238-DEBA5D147714}" presName="rootConnector" presStyleLbl="node2" presStyleIdx="1" presStyleCnt="8"/>
      <dgm:spPr/>
    </dgm:pt>
    <dgm:pt modelId="{3A439582-5A69-1344-96B0-3E5333E01408}" type="pres">
      <dgm:prSet presAssocID="{400115F4-0BBF-1C40-9238-DEBA5D147714}" presName="hierChild4" presStyleCnt="0"/>
      <dgm:spPr/>
    </dgm:pt>
    <dgm:pt modelId="{672F34AC-B77F-E34D-85E6-EC5E32575359}" type="pres">
      <dgm:prSet presAssocID="{46706966-45D8-0D4C-AE06-2D5FE94D7978}" presName="Name37" presStyleLbl="parChTrans1D3" presStyleIdx="2" presStyleCnt="16"/>
      <dgm:spPr/>
    </dgm:pt>
    <dgm:pt modelId="{3EDDBE27-BCE3-2345-91B3-DBCD3469E5CB}" type="pres">
      <dgm:prSet presAssocID="{3705B875-0960-1947-A5BF-56871B949663}" presName="hierRoot2" presStyleCnt="0">
        <dgm:presLayoutVars>
          <dgm:hierBranch val="init"/>
        </dgm:presLayoutVars>
      </dgm:prSet>
      <dgm:spPr/>
    </dgm:pt>
    <dgm:pt modelId="{ABFB460F-FBDB-354D-BCED-49C90031BE90}" type="pres">
      <dgm:prSet presAssocID="{3705B875-0960-1947-A5BF-56871B949663}" presName="rootComposite" presStyleCnt="0"/>
      <dgm:spPr/>
    </dgm:pt>
    <dgm:pt modelId="{6C30AFE4-CAC4-DD44-8BB3-FB7BE3E43139}" type="pres">
      <dgm:prSet presAssocID="{3705B875-0960-1947-A5BF-56871B949663}" presName="rootText" presStyleLbl="node3" presStyleIdx="2" presStyleCnt="16">
        <dgm:presLayoutVars>
          <dgm:chPref val="3"/>
        </dgm:presLayoutVars>
      </dgm:prSet>
      <dgm:spPr/>
    </dgm:pt>
    <dgm:pt modelId="{53CD0F20-BDEE-EC4A-8418-C65A38233CCC}" type="pres">
      <dgm:prSet presAssocID="{3705B875-0960-1947-A5BF-56871B949663}" presName="rootConnector" presStyleLbl="node3" presStyleIdx="2" presStyleCnt="16"/>
      <dgm:spPr/>
    </dgm:pt>
    <dgm:pt modelId="{BDA756B9-7C5E-EC4C-A9D9-8486CA5CDCC6}" type="pres">
      <dgm:prSet presAssocID="{3705B875-0960-1947-A5BF-56871B949663}" presName="hierChild4" presStyleCnt="0"/>
      <dgm:spPr/>
    </dgm:pt>
    <dgm:pt modelId="{51F39CE9-D24C-174D-B5D4-F2C1C010F38F}" type="pres">
      <dgm:prSet presAssocID="{3705B875-0960-1947-A5BF-56871B949663}" presName="hierChild5" presStyleCnt="0"/>
      <dgm:spPr/>
    </dgm:pt>
    <dgm:pt modelId="{9BBCFC04-9A7F-B949-8ABA-83A38B735442}" type="pres">
      <dgm:prSet presAssocID="{D34D7A80-6A14-3A48-862E-FAF3EDD811E3}" presName="Name37" presStyleLbl="parChTrans1D3" presStyleIdx="3" presStyleCnt="16"/>
      <dgm:spPr/>
    </dgm:pt>
    <dgm:pt modelId="{D75954A0-797D-2F4F-80E3-588A9F65E1DF}" type="pres">
      <dgm:prSet presAssocID="{8F2AB946-56BC-3D47-B6D4-50BF3F45963B}" presName="hierRoot2" presStyleCnt="0">
        <dgm:presLayoutVars>
          <dgm:hierBranch val="init"/>
        </dgm:presLayoutVars>
      </dgm:prSet>
      <dgm:spPr/>
    </dgm:pt>
    <dgm:pt modelId="{75ABE205-4827-834B-BD92-8B683F86FEF2}" type="pres">
      <dgm:prSet presAssocID="{8F2AB946-56BC-3D47-B6D4-50BF3F45963B}" presName="rootComposite" presStyleCnt="0"/>
      <dgm:spPr/>
    </dgm:pt>
    <dgm:pt modelId="{D1082023-59C4-3C48-A9E6-AF5EE6385CEF}" type="pres">
      <dgm:prSet presAssocID="{8F2AB946-56BC-3D47-B6D4-50BF3F45963B}" presName="rootText" presStyleLbl="node3" presStyleIdx="3" presStyleCnt="16">
        <dgm:presLayoutVars>
          <dgm:chPref val="3"/>
        </dgm:presLayoutVars>
      </dgm:prSet>
      <dgm:spPr/>
    </dgm:pt>
    <dgm:pt modelId="{2758804D-A0CE-0C4D-ADF6-E609635481E1}" type="pres">
      <dgm:prSet presAssocID="{8F2AB946-56BC-3D47-B6D4-50BF3F45963B}" presName="rootConnector" presStyleLbl="node3" presStyleIdx="3" presStyleCnt="16"/>
      <dgm:spPr/>
    </dgm:pt>
    <dgm:pt modelId="{A07CC9D7-590F-9443-90EB-1A5B66CB7738}" type="pres">
      <dgm:prSet presAssocID="{8F2AB946-56BC-3D47-B6D4-50BF3F45963B}" presName="hierChild4" presStyleCnt="0"/>
      <dgm:spPr/>
    </dgm:pt>
    <dgm:pt modelId="{C5E462F8-939D-FE43-B215-DD7544A50750}" type="pres">
      <dgm:prSet presAssocID="{8F2AB946-56BC-3D47-B6D4-50BF3F45963B}" presName="hierChild5" presStyleCnt="0"/>
      <dgm:spPr/>
    </dgm:pt>
    <dgm:pt modelId="{D068462B-DBA4-DB46-925D-714ABDBB9588}" type="pres">
      <dgm:prSet presAssocID="{E8318B63-964F-3345-9C41-F832F578FCA7}" presName="Name37" presStyleLbl="parChTrans1D3" presStyleIdx="4" presStyleCnt="16"/>
      <dgm:spPr/>
    </dgm:pt>
    <dgm:pt modelId="{59551CB2-BE40-9845-AF36-C1E7318CD991}" type="pres">
      <dgm:prSet presAssocID="{753AFD77-27AD-794C-9206-A4BDF9EED8D7}" presName="hierRoot2" presStyleCnt="0">
        <dgm:presLayoutVars>
          <dgm:hierBranch val="init"/>
        </dgm:presLayoutVars>
      </dgm:prSet>
      <dgm:spPr/>
    </dgm:pt>
    <dgm:pt modelId="{D515B247-F009-D340-9BF9-9F4646D67ED0}" type="pres">
      <dgm:prSet presAssocID="{753AFD77-27AD-794C-9206-A4BDF9EED8D7}" presName="rootComposite" presStyleCnt="0"/>
      <dgm:spPr/>
    </dgm:pt>
    <dgm:pt modelId="{F1FEED29-A8EE-3F4F-BD48-3A63063807E6}" type="pres">
      <dgm:prSet presAssocID="{753AFD77-27AD-794C-9206-A4BDF9EED8D7}" presName="rootText" presStyleLbl="node3" presStyleIdx="4" presStyleCnt="16">
        <dgm:presLayoutVars>
          <dgm:chPref val="3"/>
        </dgm:presLayoutVars>
      </dgm:prSet>
      <dgm:spPr/>
    </dgm:pt>
    <dgm:pt modelId="{0BBA1EE9-7833-1044-AF17-8F3192829C76}" type="pres">
      <dgm:prSet presAssocID="{753AFD77-27AD-794C-9206-A4BDF9EED8D7}" presName="rootConnector" presStyleLbl="node3" presStyleIdx="4" presStyleCnt="16"/>
      <dgm:spPr/>
    </dgm:pt>
    <dgm:pt modelId="{ABB20604-B5EF-BA4E-AF80-6DB88CD2FA93}" type="pres">
      <dgm:prSet presAssocID="{753AFD77-27AD-794C-9206-A4BDF9EED8D7}" presName="hierChild4" presStyleCnt="0"/>
      <dgm:spPr/>
    </dgm:pt>
    <dgm:pt modelId="{200AFBAC-D1B1-2742-88E5-8EE8251DFF4C}" type="pres">
      <dgm:prSet presAssocID="{753AFD77-27AD-794C-9206-A4BDF9EED8D7}" presName="hierChild5" presStyleCnt="0"/>
      <dgm:spPr/>
    </dgm:pt>
    <dgm:pt modelId="{C1FD678E-6BC9-ED46-BEF9-C372D21B33AF}" type="pres">
      <dgm:prSet presAssocID="{400115F4-0BBF-1C40-9238-DEBA5D147714}" presName="hierChild5" presStyleCnt="0"/>
      <dgm:spPr/>
    </dgm:pt>
    <dgm:pt modelId="{C28C1B18-6CCD-7641-A057-048BD5066218}" type="pres">
      <dgm:prSet presAssocID="{9DFC24EF-3237-8E42-8CB1-EEA248221732}" presName="Name37" presStyleLbl="parChTrans1D2" presStyleIdx="2" presStyleCnt="9"/>
      <dgm:spPr/>
    </dgm:pt>
    <dgm:pt modelId="{C8985379-7BB8-BF49-B5D7-D8469A832D8E}" type="pres">
      <dgm:prSet presAssocID="{54BC6CE8-7FD5-1946-A278-06A1755EBB59}" presName="hierRoot2" presStyleCnt="0">
        <dgm:presLayoutVars>
          <dgm:hierBranch val="init"/>
        </dgm:presLayoutVars>
      </dgm:prSet>
      <dgm:spPr/>
    </dgm:pt>
    <dgm:pt modelId="{A0CD2497-A115-C94E-887C-F85FD9502A98}" type="pres">
      <dgm:prSet presAssocID="{54BC6CE8-7FD5-1946-A278-06A1755EBB59}" presName="rootComposite" presStyleCnt="0"/>
      <dgm:spPr/>
    </dgm:pt>
    <dgm:pt modelId="{61C19302-50DE-1C4E-A7D5-D5BAE398FB79}" type="pres">
      <dgm:prSet presAssocID="{54BC6CE8-7FD5-1946-A278-06A1755EBB59}" presName="rootText" presStyleLbl="node2" presStyleIdx="2" presStyleCnt="8">
        <dgm:presLayoutVars>
          <dgm:chPref val="3"/>
        </dgm:presLayoutVars>
      </dgm:prSet>
      <dgm:spPr/>
    </dgm:pt>
    <dgm:pt modelId="{0E8F6A14-7D0E-574A-A278-093E45F84189}" type="pres">
      <dgm:prSet presAssocID="{54BC6CE8-7FD5-1946-A278-06A1755EBB59}" presName="rootConnector" presStyleLbl="node2" presStyleIdx="2" presStyleCnt="8"/>
      <dgm:spPr/>
    </dgm:pt>
    <dgm:pt modelId="{E5EA4463-6080-854A-9A0B-45BE6C34BECF}" type="pres">
      <dgm:prSet presAssocID="{54BC6CE8-7FD5-1946-A278-06A1755EBB59}" presName="hierChild4" presStyleCnt="0"/>
      <dgm:spPr/>
    </dgm:pt>
    <dgm:pt modelId="{81B42CF7-12F4-F64A-835A-3BC5ECCBA388}" type="pres">
      <dgm:prSet presAssocID="{54BC6CE8-7FD5-1946-A278-06A1755EBB59}" presName="hierChild5" presStyleCnt="0"/>
      <dgm:spPr/>
    </dgm:pt>
    <dgm:pt modelId="{1D9D437E-56A8-8640-AE4E-99393A1EAF81}" type="pres">
      <dgm:prSet presAssocID="{76E5DA87-455F-CD40-8148-4C89D75845BD}" presName="Name37" presStyleLbl="parChTrans1D2" presStyleIdx="3" presStyleCnt="9"/>
      <dgm:spPr/>
    </dgm:pt>
    <dgm:pt modelId="{EC1DC6B3-8FAD-4544-88F7-CA46ADE74CEA}" type="pres">
      <dgm:prSet presAssocID="{35589861-13B5-DB42-9D09-70EB6C2AF4BE}" presName="hierRoot2" presStyleCnt="0">
        <dgm:presLayoutVars>
          <dgm:hierBranch val="init"/>
        </dgm:presLayoutVars>
      </dgm:prSet>
      <dgm:spPr/>
    </dgm:pt>
    <dgm:pt modelId="{430F0A2B-D14B-1D44-BA56-150DFF5C390E}" type="pres">
      <dgm:prSet presAssocID="{35589861-13B5-DB42-9D09-70EB6C2AF4BE}" presName="rootComposite" presStyleCnt="0"/>
      <dgm:spPr/>
    </dgm:pt>
    <dgm:pt modelId="{4A84CBD3-9BB9-0643-A166-B0B0D69D8AD3}" type="pres">
      <dgm:prSet presAssocID="{35589861-13B5-DB42-9D09-70EB6C2AF4BE}" presName="rootText" presStyleLbl="node2" presStyleIdx="3" presStyleCnt="8">
        <dgm:presLayoutVars>
          <dgm:chPref val="3"/>
        </dgm:presLayoutVars>
      </dgm:prSet>
      <dgm:spPr/>
    </dgm:pt>
    <dgm:pt modelId="{BDB3768B-E5DA-CE41-B6B1-2EE8B21F79DC}" type="pres">
      <dgm:prSet presAssocID="{35589861-13B5-DB42-9D09-70EB6C2AF4BE}" presName="rootConnector" presStyleLbl="node2" presStyleIdx="3" presStyleCnt="8"/>
      <dgm:spPr/>
    </dgm:pt>
    <dgm:pt modelId="{3E3AA126-041B-A14F-A806-C703C3A34624}" type="pres">
      <dgm:prSet presAssocID="{35589861-13B5-DB42-9D09-70EB6C2AF4BE}" presName="hierChild4" presStyleCnt="0"/>
      <dgm:spPr/>
    </dgm:pt>
    <dgm:pt modelId="{5865D9AE-DDA0-A043-BA92-5E044B6D0B42}" type="pres">
      <dgm:prSet presAssocID="{19BD2F80-70FB-6D42-AC6F-76064AC54527}" presName="Name37" presStyleLbl="parChTrans1D3" presStyleIdx="5" presStyleCnt="16"/>
      <dgm:spPr/>
    </dgm:pt>
    <dgm:pt modelId="{C905A72B-DEB1-DC4B-9F4D-0CAB6B86C755}" type="pres">
      <dgm:prSet presAssocID="{0C00C308-8700-F140-9769-6D4723C40072}" presName="hierRoot2" presStyleCnt="0">
        <dgm:presLayoutVars>
          <dgm:hierBranch val="init"/>
        </dgm:presLayoutVars>
      </dgm:prSet>
      <dgm:spPr/>
    </dgm:pt>
    <dgm:pt modelId="{D94BDAF4-D7D7-7A46-AE16-0C863BC9B0BB}" type="pres">
      <dgm:prSet presAssocID="{0C00C308-8700-F140-9769-6D4723C40072}" presName="rootComposite" presStyleCnt="0"/>
      <dgm:spPr/>
    </dgm:pt>
    <dgm:pt modelId="{210047FC-F565-7641-B785-0F3A9191557D}" type="pres">
      <dgm:prSet presAssocID="{0C00C308-8700-F140-9769-6D4723C40072}" presName="rootText" presStyleLbl="node3" presStyleIdx="5" presStyleCnt="16">
        <dgm:presLayoutVars>
          <dgm:chPref val="3"/>
        </dgm:presLayoutVars>
      </dgm:prSet>
      <dgm:spPr/>
    </dgm:pt>
    <dgm:pt modelId="{4F420240-4779-B245-99C7-8338A2C24E8E}" type="pres">
      <dgm:prSet presAssocID="{0C00C308-8700-F140-9769-6D4723C40072}" presName="rootConnector" presStyleLbl="node3" presStyleIdx="5" presStyleCnt="16"/>
      <dgm:spPr/>
    </dgm:pt>
    <dgm:pt modelId="{6BD0DE95-2E92-AE42-B1C4-8E85F7F6944C}" type="pres">
      <dgm:prSet presAssocID="{0C00C308-8700-F140-9769-6D4723C40072}" presName="hierChild4" presStyleCnt="0"/>
      <dgm:spPr/>
    </dgm:pt>
    <dgm:pt modelId="{4CEF8507-48E2-6847-9C3F-18B9E9C6AAF6}" type="pres">
      <dgm:prSet presAssocID="{0C00C308-8700-F140-9769-6D4723C40072}" presName="hierChild5" presStyleCnt="0"/>
      <dgm:spPr/>
    </dgm:pt>
    <dgm:pt modelId="{70873C6F-884D-8044-A250-8AFDAF12BF36}" type="pres">
      <dgm:prSet presAssocID="{7D799AD1-C899-2D44-B686-53B284DD5AF8}" presName="Name37" presStyleLbl="parChTrans1D3" presStyleIdx="6" presStyleCnt="16"/>
      <dgm:spPr/>
    </dgm:pt>
    <dgm:pt modelId="{2E013A36-A5B1-304C-A94B-8318A5826353}" type="pres">
      <dgm:prSet presAssocID="{398E0D72-33BD-0F47-811D-8165E8142F2E}" presName="hierRoot2" presStyleCnt="0">
        <dgm:presLayoutVars>
          <dgm:hierBranch val="init"/>
        </dgm:presLayoutVars>
      </dgm:prSet>
      <dgm:spPr/>
    </dgm:pt>
    <dgm:pt modelId="{9C50A64A-46F9-4E49-BF35-2AAE6BA353BE}" type="pres">
      <dgm:prSet presAssocID="{398E0D72-33BD-0F47-811D-8165E8142F2E}" presName="rootComposite" presStyleCnt="0"/>
      <dgm:spPr/>
    </dgm:pt>
    <dgm:pt modelId="{870F3A54-E1A2-F547-AC6D-65A0C60CE907}" type="pres">
      <dgm:prSet presAssocID="{398E0D72-33BD-0F47-811D-8165E8142F2E}" presName="rootText" presStyleLbl="node3" presStyleIdx="6" presStyleCnt="16">
        <dgm:presLayoutVars>
          <dgm:chPref val="3"/>
        </dgm:presLayoutVars>
      </dgm:prSet>
      <dgm:spPr/>
    </dgm:pt>
    <dgm:pt modelId="{A189BDBB-3798-4A4F-BC01-AAEDE43AB3A1}" type="pres">
      <dgm:prSet presAssocID="{398E0D72-33BD-0F47-811D-8165E8142F2E}" presName="rootConnector" presStyleLbl="node3" presStyleIdx="6" presStyleCnt="16"/>
      <dgm:spPr/>
    </dgm:pt>
    <dgm:pt modelId="{9406640F-F80B-4C42-A5B2-23616FC20B88}" type="pres">
      <dgm:prSet presAssocID="{398E0D72-33BD-0F47-811D-8165E8142F2E}" presName="hierChild4" presStyleCnt="0"/>
      <dgm:spPr/>
    </dgm:pt>
    <dgm:pt modelId="{17D5B4AF-B0C5-1A44-BB00-DE1E0517A1D8}" type="pres">
      <dgm:prSet presAssocID="{398E0D72-33BD-0F47-811D-8165E8142F2E}" presName="hierChild5" presStyleCnt="0"/>
      <dgm:spPr/>
    </dgm:pt>
    <dgm:pt modelId="{0E35AC10-7475-1344-8A26-7565E01A1622}" type="pres">
      <dgm:prSet presAssocID="{F749077E-5095-9E4D-B29F-16A3B303644A}" presName="Name37" presStyleLbl="parChTrans1D3" presStyleIdx="7" presStyleCnt="16"/>
      <dgm:spPr/>
    </dgm:pt>
    <dgm:pt modelId="{12EB5785-1FDE-3E44-9565-B4D3CB6A0081}" type="pres">
      <dgm:prSet presAssocID="{B19721C6-E181-E14C-9A6D-179CA3967C6B}" presName="hierRoot2" presStyleCnt="0">
        <dgm:presLayoutVars>
          <dgm:hierBranch val="init"/>
        </dgm:presLayoutVars>
      </dgm:prSet>
      <dgm:spPr/>
    </dgm:pt>
    <dgm:pt modelId="{05704439-A6A4-E043-9939-476FA97849BD}" type="pres">
      <dgm:prSet presAssocID="{B19721C6-E181-E14C-9A6D-179CA3967C6B}" presName="rootComposite" presStyleCnt="0"/>
      <dgm:spPr/>
    </dgm:pt>
    <dgm:pt modelId="{46E1BBED-BD29-284B-B5B7-D7209672E31A}" type="pres">
      <dgm:prSet presAssocID="{B19721C6-E181-E14C-9A6D-179CA3967C6B}" presName="rootText" presStyleLbl="node3" presStyleIdx="7" presStyleCnt="16">
        <dgm:presLayoutVars>
          <dgm:chPref val="3"/>
        </dgm:presLayoutVars>
      </dgm:prSet>
      <dgm:spPr/>
    </dgm:pt>
    <dgm:pt modelId="{30BB720A-9226-5641-A583-CDF1F3632E76}" type="pres">
      <dgm:prSet presAssocID="{B19721C6-E181-E14C-9A6D-179CA3967C6B}" presName="rootConnector" presStyleLbl="node3" presStyleIdx="7" presStyleCnt="16"/>
      <dgm:spPr/>
    </dgm:pt>
    <dgm:pt modelId="{C54316C4-B695-7A4B-947C-F0AE1F46278B}" type="pres">
      <dgm:prSet presAssocID="{B19721C6-E181-E14C-9A6D-179CA3967C6B}" presName="hierChild4" presStyleCnt="0"/>
      <dgm:spPr/>
    </dgm:pt>
    <dgm:pt modelId="{D8B01799-EC02-C442-BE98-872D7F1B78CD}" type="pres">
      <dgm:prSet presAssocID="{B19721C6-E181-E14C-9A6D-179CA3967C6B}" presName="hierChild5" presStyleCnt="0"/>
      <dgm:spPr/>
    </dgm:pt>
    <dgm:pt modelId="{12A9412F-5793-EC45-A7E6-81E84B081D08}" type="pres">
      <dgm:prSet presAssocID="{35589861-13B5-DB42-9D09-70EB6C2AF4BE}" presName="hierChild5" presStyleCnt="0"/>
      <dgm:spPr/>
    </dgm:pt>
    <dgm:pt modelId="{B7C91A12-5D7B-944D-A7F7-D8498CE5ABCF}" type="pres">
      <dgm:prSet presAssocID="{E178905B-8E38-5744-B5D2-4B6740F6C45B}" presName="Name37" presStyleLbl="parChTrans1D2" presStyleIdx="4" presStyleCnt="9"/>
      <dgm:spPr/>
    </dgm:pt>
    <dgm:pt modelId="{8F98BC20-1543-0A4C-BD17-C23C9647E5C1}" type="pres">
      <dgm:prSet presAssocID="{B5FFC635-CB0E-AD42-8672-E8F6FE51ED33}" presName="hierRoot2" presStyleCnt="0">
        <dgm:presLayoutVars>
          <dgm:hierBranch val="init"/>
        </dgm:presLayoutVars>
      </dgm:prSet>
      <dgm:spPr/>
    </dgm:pt>
    <dgm:pt modelId="{97F00B56-2A17-A941-AB34-1F2ACE512769}" type="pres">
      <dgm:prSet presAssocID="{B5FFC635-CB0E-AD42-8672-E8F6FE51ED33}" presName="rootComposite" presStyleCnt="0"/>
      <dgm:spPr/>
    </dgm:pt>
    <dgm:pt modelId="{BA568E7C-03C9-294D-94CC-6FFC5080DDA5}" type="pres">
      <dgm:prSet presAssocID="{B5FFC635-CB0E-AD42-8672-E8F6FE51ED33}" presName="rootText" presStyleLbl="node2" presStyleIdx="4" presStyleCnt="8">
        <dgm:presLayoutVars>
          <dgm:chPref val="3"/>
        </dgm:presLayoutVars>
      </dgm:prSet>
      <dgm:spPr/>
    </dgm:pt>
    <dgm:pt modelId="{4A8F929C-F834-1E42-A171-F8628B420DBA}" type="pres">
      <dgm:prSet presAssocID="{B5FFC635-CB0E-AD42-8672-E8F6FE51ED33}" presName="rootConnector" presStyleLbl="node2" presStyleIdx="4" presStyleCnt="8"/>
      <dgm:spPr/>
    </dgm:pt>
    <dgm:pt modelId="{BB801FBC-8911-9A42-BE26-8FCB8D412017}" type="pres">
      <dgm:prSet presAssocID="{B5FFC635-CB0E-AD42-8672-E8F6FE51ED33}" presName="hierChild4" presStyleCnt="0"/>
      <dgm:spPr/>
    </dgm:pt>
    <dgm:pt modelId="{B12BBC45-2597-E845-9104-8B363F83F9B8}" type="pres">
      <dgm:prSet presAssocID="{026AE740-77A9-5D43-962B-11E24B0EC6DE}" presName="Name37" presStyleLbl="parChTrans1D3" presStyleIdx="8" presStyleCnt="16"/>
      <dgm:spPr/>
    </dgm:pt>
    <dgm:pt modelId="{633F1F2A-AB44-EA40-A99E-DA352E2A4489}" type="pres">
      <dgm:prSet presAssocID="{00D5D54D-8FC3-C54A-B4D0-811B77E2C50D}" presName="hierRoot2" presStyleCnt="0">
        <dgm:presLayoutVars>
          <dgm:hierBranch val="init"/>
        </dgm:presLayoutVars>
      </dgm:prSet>
      <dgm:spPr/>
    </dgm:pt>
    <dgm:pt modelId="{A6D45F33-0E49-3444-B72C-5B15B211FAAD}" type="pres">
      <dgm:prSet presAssocID="{00D5D54D-8FC3-C54A-B4D0-811B77E2C50D}" presName="rootComposite" presStyleCnt="0"/>
      <dgm:spPr/>
    </dgm:pt>
    <dgm:pt modelId="{787DAA38-04D4-224C-A80D-0EDD296BE9F1}" type="pres">
      <dgm:prSet presAssocID="{00D5D54D-8FC3-C54A-B4D0-811B77E2C50D}" presName="rootText" presStyleLbl="node3" presStyleIdx="8" presStyleCnt="16">
        <dgm:presLayoutVars>
          <dgm:chPref val="3"/>
        </dgm:presLayoutVars>
      </dgm:prSet>
      <dgm:spPr/>
    </dgm:pt>
    <dgm:pt modelId="{37CFE957-312C-EC40-A761-D788BB74E859}" type="pres">
      <dgm:prSet presAssocID="{00D5D54D-8FC3-C54A-B4D0-811B77E2C50D}" presName="rootConnector" presStyleLbl="node3" presStyleIdx="8" presStyleCnt="16"/>
      <dgm:spPr/>
    </dgm:pt>
    <dgm:pt modelId="{FBA6BB9F-2179-8748-B0F7-8D78CE64D4E0}" type="pres">
      <dgm:prSet presAssocID="{00D5D54D-8FC3-C54A-B4D0-811B77E2C50D}" presName="hierChild4" presStyleCnt="0"/>
      <dgm:spPr/>
    </dgm:pt>
    <dgm:pt modelId="{015B556A-432B-C04A-88AA-96362D6BECA1}" type="pres">
      <dgm:prSet presAssocID="{00D5D54D-8FC3-C54A-B4D0-811B77E2C50D}" presName="hierChild5" presStyleCnt="0"/>
      <dgm:spPr/>
    </dgm:pt>
    <dgm:pt modelId="{52C3B7FE-8903-074A-9E2E-612D3EF0AFA9}" type="pres">
      <dgm:prSet presAssocID="{B5FFC635-CB0E-AD42-8672-E8F6FE51ED33}" presName="hierChild5" presStyleCnt="0"/>
      <dgm:spPr/>
    </dgm:pt>
    <dgm:pt modelId="{1D9512E4-E9B0-1C4F-9E63-AD250D017B09}" type="pres">
      <dgm:prSet presAssocID="{EF5DFCB1-B4D9-B149-AA31-8063909CDB7C}" presName="Name37" presStyleLbl="parChTrans1D2" presStyleIdx="5" presStyleCnt="9"/>
      <dgm:spPr/>
    </dgm:pt>
    <dgm:pt modelId="{6A357780-0B0C-AC4F-946E-A4AC43FEB1AF}" type="pres">
      <dgm:prSet presAssocID="{5D61E956-15F7-AF48-9DD3-F1480E53F0AC}" presName="hierRoot2" presStyleCnt="0">
        <dgm:presLayoutVars>
          <dgm:hierBranch val="init"/>
        </dgm:presLayoutVars>
      </dgm:prSet>
      <dgm:spPr/>
    </dgm:pt>
    <dgm:pt modelId="{EC5FBA62-E0F7-EC48-91C4-380C35F604BA}" type="pres">
      <dgm:prSet presAssocID="{5D61E956-15F7-AF48-9DD3-F1480E53F0AC}" presName="rootComposite" presStyleCnt="0"/>
      <dgm:spPr/>
    </dgm:pt>
    <dgm:pt modelId="{9FE6F71B-BD89-4E4B-8CF2-F8C98A5A81EB}" type="pres">
      <dgm:prSet presAssocID="{5D61E956-15F7-AF48-9DD3-F1480E53F0AC}" presName="rootText" presStyleLbl="node2" presStyleIdx="5" presStyleCnt="8">
        <dgm:presLayoutVars>
          <dgm:chPref val="3"/>
        </dgm:presLayoutVars>
      </dgm:prSet>
      <dgm:spPr/>
    </dgm:pt>
    <dgm:pt modelId="{2C4DDFF9-C78C-D743-AFE5-13AAB77B0833}" type="pres">
      <dgm:prSet presAssocID="{5D61E956-15F7-AF48-9DD3-F1480E53F0AC}" presName="rootConnector" presStyleLbl="node2" presStyleIdx="5" presStyleCnt="8"/>
      <dgm:spPr/>
    </dgm:pt>
    <dgm:pt modelId="{C7673528-79A5-2E4E-9F18-CA7783B56EE8}" type="pres">
      <dgm:prSet presAssocID="{5D61E956-15F7-AF48-9DD3-F1480E53F0AC}" presName="hierChild4" presStyleCnt="0"/>
      <dgm:spPr/>
    </dgm:pt>
    <dgm:pt modelId="{5A17CC97-4286-6E46-A968-1B920FBD725D}" type="pres">
      <dgm:prSet presAssocID="{5F4D0B33-943C-304D-864C-5957CB3309FE}" presName="Name37" presStyleLbl="parChTrans1D3" presStyleIdx="9" presStyleCnt="16"/>
      <dgm:spPr/>
    </dgm:pt>
    <dgm:pt modelId="{9A721C47-108B-274D-8D24-E4E298250C3F}" type="pres">
      <dgm:prSet presAssocID="{BBDF6063-FA02-4D43-917E-82AE68E799CE}" presName="hierRoot2" presStyleCnt="0">
        <dgm:presLayoutVars>
          <dgm:hierBranch val="init"/>
        </dgm:presLayoutVars>
      </dgm:prSet>
      <dgm:spPr/>
    </dgm:pt>
    <dgm:pt modelId="{33C63576-DB5A-DA45-98D6-B4FD756FD197}" type="pres">
      <dgm:prSet presAssocID="{BBDF6063-FA02-4D43-917E-82AE68E799CE}" presName="rootComposite" presStyleCnt="0"/>
      <dgm:spPr/>
    </dgm:pt>
    <dgm:pt modelId="{2906BAAE-4B2C-B540-A100-6D11D24431B4}" type="pres">
      <dgm:prSet presAssocID="{BBDF6063-FA02-4D43-917E-82AE68E799CE}" presName="rootText" presStyleLbl="node3" presStyleIdx="9" presStyleCnt="16">
        <dgm:presLayoutVars>
          <dgm:chPref val="3"/>
        </dgm:presLayoutVars>
      </dgm:prSet>
      <dgm:spPr/>
    </dgm:pt>
    <dgm:pt modelId="{A9A23990-6763-CA4D-A75A-9389FCB3A363}" type="pres">
      <dgm:prSet presAssocID="{BBDF6063-FA02-4D43-917E-82AE68E799CE}" presName="rootConnector" presStyleLbl="node3" presStyleIdx="9" presStyleCnt="16"/>
      <dgm:spPr/>
    </dgm:pt>
    <dgm:pt modelId="{11866A08-1476-B348-95D6-7180C0CB0DB7}" type="pres">
      <dgm:prSet presAssocID="{BBDF6063-FA02-4D43-917E-82AE68E799CE}" presName="hierChild4" presStyleCnt="0"/>
      <dgm:spPr/>
    </dgm:pt>
    <dgm:pt modelId="{CCCB7547-0BD0-634C-917D-BC7DCD1A342A}" type="pres">
      <dgm:prSet presAssocID="{BBDF6063-FA02-4D43-917E-82AE68E799CE}" presName="hierChild5" presStyleCnt="0"/>
      <dgm:spPr/>
    </dgm:pt>
    <dgm:pt modelId="{000A0810-B946-4944-9B06-2A3293A31F7C}" type="pres">
      <dgm:prSet presAssocID="{7F5D727B-FC2D-4445-8207-E4C95A3A5210}" presName="Name37" presStyleLbl="parChTrans1D3" presStyleIdx="10" presStyleCnt="16"/>
      <dgm:spPr/>
    </dgm:pt>
    <dgm:pt modelId="{251DD8AE-A1B6-D943-9B71-6B05E29A0E84}" type="pres">
      <dgm:prSet presAssocID="{25F5A955-5EA6-A84A-87E2-26CBDFAB05A4}" presName="hierRoot2" presStyleCnt="0">
        <dgm:presLayoutVars>
          <dgm:hierBranch val="init"/>
        </dgm:presLayoutVars>
      </dgm:prSet>
      <dgm:spPr/>
    </dgm:pt>
    <dgm:pt modelId="{1453FFF2-AEBC-5E4F-8AEE-16CC6AC9AC10}" type="pres">
      <dgm:prSet presAssocID="{25F5A955-5EA6-A84A-87E2-26CBDFAB05A4}" presName="rootComposite" presStyleCnt="0"/>
      <dgm:spPr/>
    </dgm:pt>
    <dgm:pt modelId="{72A47B5C-9F96-9140-8467-1FAF68654961}" type="pres">
      <dgm:prSet presAssocID="{25F5A955-5EA6-A84A-87E2-26CBDFAB05A4}" presName="rootText" presStyleLbl="node3" presStyleIdx="10" presStyleCnt="16">
        <dgm:presLayoutVars>
          <dgm:chPref val="3"/>
        </dgm:presLayoutVars>
      </dgm:prSet>
      <dgm:spPr/>
    </dgm:pt>
    <dgm:pt modelId="{6BAB853F-81CF-DE41-8429-103995FE4653}" type="pres">
      <dgm:prSet presAssocID="{25F5A955-5EA6-A84A-87E2-26CBDFAB05A4}" presName="rootConnector" presStyleLbl="node3" presStyleIdx="10" presStyleCnt="16"/>
      <dgm:spPr/>
    </dgm:pt>
    <dgm:pt modelId="{CC7F26EA-CFD0-A14C-84EB-4CDCBE9758BE}" type="pres">
      <dgm:prSet presAssocID="{25F5A955-5EA6-A84A-87E2-26CBDFAB05A4}" presName="hierChild4" presStyleCnt="0"/>
      <dgm:spPr/>
    </dgm:pt>
    <dgm:pt modelId="{743D6C93-08CF-7E4A-B3C5-49F2AE848DA2}" type="pres">
      <dgm:prSet presAssocID="{25F5A955-5EA6-A84A-87E2-26CBDFAB05A4}" presName="hierChild5" presStyleCnt="0"/>
      <dgm:spPr/>
    </dgm:pt>
    <dgm:pt modelId="{91A2CB31-756F-1749-B21E-1E9BD042F704}" type="pres">
      <dgm:prSet presAssocID="{AC8655DF-DF6A-1945-AAE0-168D9D6290D1}" presName="Name37" presStyleLbl="parChTrans1D3" presStyleIdx="11" presStyleCnt="16"/>
      <dgm:spPr/>
    </dgm:pt>
    <dgm:pt modelId="{A38E301A-6283-624C-A2BD-934BE6ECD431}" type="pres">
      <dgm:prSet presAssocID="{1BCEADA8-4B61-BE44-A232-F32F1CC74D9B}" presName="hierRoot2" presStyleCnt="0">
        <dgm:presLayoutVars>
          <dgm:hierBranch val="init"/>
        </dgm:presLayoutVars>
      </dgm:prSet>
      <dgm:spPr/>
    </dgm:pt>
    <dgm:pt modelId="{43556806-E6BB-AF41-8880-314BADB65B46}" type="pres">
      <dgm:prSet presAssocID="{1BCEADA8-4B61-BE44-A232-F32F1CC74D9B}" presName="rootComposite" presStyleCnt="0"/>
      <dgm:spPr/>
    </dgm:pt>
    <dgm:pt modelId="{0EF2021C-E1F5-0844-ACA8-8B69853ECBA6}" type="pres">
      <dgm:prSet presAssocID="{1BCEADA8-4B61-BE44-A232-F32F1CC74D9B}" presName="rootText" presStyleLbl="node3" presStyleIdx="11" presStyleCnt="16">
        <dgm:presLayoutVars>
          <dgm:chPref val="3"/>
        </dgm:presLayoutVars>
      </dgm:prSet>
      <dgm:spPr/>
    </dgm:pt>
    <dgm:pt modelId="{81875A7E-C240-3744-BF32-5BCDDAA55ACF}" type="pres">
      <dgm:prSet presAssocID="{1BCEADA8-4B61-BE44-A232-F32F1CC74D9B}" presName="rootConnector" presStyleLbl="node3" presStyleIdx="11" presStyleCnt="16"/>
      <dgm:spPr/>
    </dgm:pt>
    <dgm:pt modelId="{053A5F3D-072A-0449-BBA7-289A774CC5B9}" type="pres">
      <dgm:prSet presAssocID="{1BCEADA8-4B61-BE44-A232-F32F1CC74D9B}" presName="hierChild4" presStyleCnt="0"/>
      <dgm:spPr/>
    </dgm:pt>
    <dgm:pt modelId="{97FC8E0A-C139-DF47-BDA1-EB2DBE9460E9}" type="pres">
      <dgm:prSet presAssocID="{1BCEADA8-4B61-BE44-A232-F32F1CC74D9B}" presName="hierChild5" presStyleCnt="0"/>
      <dgm:spPr/>
    </dgm:pt>
    <dgm:pt modelId="{6869AB9B-F58B-EE4E-9669-AF08E6140285}" type="pres">
      <dgm:prSet presAssocID="{FD913FF8-116B-E142-86E9-D90C92CB60C4}" presName="Name37" presStyleLbl="parChTrans1D3" presStyleIdx="12" presStyleCnt="16"/>
      <dgm:spPr/>
    </dgm:pt>
    <dgm:pt modelId="{13C7F702-062E-B34D-9EB0-70A721883D78}" type="pres">
      <dgm:prSet presAssocID="{62E5A6C0-3868-A142-8303-D0A8AC3A1697}" presName="hierRoot2" presStyleCnt="0">
        <dgm:presLayoutVars>
          <dgm:hierBranch val="init"/>
        </dgm:presLayoutVars>
      </dgm:prSet>
      <dgm:spPr/>
    </dgm:pt>
    <dgm:pt modelId="{DC809274-C44A-0643-963F-522CB443E111}" type="pres">
      <dgm:prSet presAssocID="{62E5A6C0-3868-A142-8303-D0A8AC3A1697}" presName="rootComposite" presStyleCnt="0"/>
      <dgm:spPr/>
    </dgm:pt>
    <dgm:pt modelId="{CCC56895-6BF4-6F4D-BC55-135ED791C45D}" type="pres">
      <dgm:prSet presAssocID="{62E5A6C0-3868-A142-8303-D0A8AC3A1697}" presName="rootText" presStyleLbl="node3" presStyleIdx="12" presStyleCnt="16">
        <dgm:presLayoutVars>
          <dgm:chPref val="3"/>
        </dgm:presLayoutVars>
      </dgm:prSet>
      <dgm:spPr/>
    </dgm:pt>
    <dgm:pt modelId="{B3BCB50F-1BFF-EA46-9135-1B0F4AAFBC17}" type="pres">
      <dgm:prSet presAssocID="{62E5A6C0-3868-A142-8303-D0A8AC3A1697}" presName="rootConnector" presStyleLbl="node3" presStyleIdx="12" presStyleCnt="16"/>
      <dgm:spPr/>
    </dgm:pt>
    <dgm:pt modelId="{7409AB6A-B21C-274A-B3DF-A0F5231E6209}" type="pres">
      <dgm:prSet presAssocID="{62E5A6C0-3868-A142-8303-D0A8AC3A1697}" presName="hierChild4" presStyleCnt="0"/>
      <dgm:spPr/>
    </dgm:pt>
    <dgm:pt modelId="{689E12E0-A9D4-9B4F-8D91-69CB367B3526}" type="pres">
      <dgm:prSet presAssocID="{62E5A6C0-3868-A142-8303-D0A8AC3A1697}" presName="hierChild5" presStyleCnt="0"/>
      <dgm:spPr/>
    </dgm:pt>
    <dgm:pt modelId="{735667C1-1D0D-1944-B96C-97EEB40329BB}" type="pres">
      <dgm:prSet presAssocID="{00FD9074-D854-234D-AD07-DFF5E7C0BF51}" presName="Name37" presStyleLbl="parChTrans1D3" presStyleIdx="13" presStyleCnt="16"/>
      <dgm:spPr/>
    </dgm:pt>
    <dgm:pt modelId="{75C2C25F-5ED7-4845-8B9C-0632C6AF2EC5}" type="pres">
      <dgm:prSet presAssocID="{B2863F33-1698-E640-BA4F-05315E48AC3C}" presName="hierRoot2" presStyleCnt="0">
        <dgm:presLayoutVars>
          <dgm:hierBranch val="init"/>
        </dgm:presLayoutVars>
      </dgm:prSet>
      <dgm:spPr/>
    </dgm:pt>
    <dgm:pt modelId="{F99B7B64-DA10-7744-972F-7C71EF363FFA}" type="pres">
      <dgm:prSet presAssocID="{B2863F33-1698-E640-BA4F-05315E48AC3C}" presName="rootComposite" presStyleCnt="0"/>
      <dgm:spPr/>
    </dgm:pt>
    <dgm:pt modelId="{A41CCB5C-A3C1-AA42-8344-C6ECB985B4B9}" type="pres">
      <dgm:prSet presAssocID="{B2863F33-1698-E640-BA4F-05315E48AC3C}" presName="rootText" presStyleLbl="node3" presStyleIdx="13" presStyleCnt="16">
        <dgm:presLayoutVars>
          <dgm:chPref val="3"/>
        </dgm:presLayoutVars>
      </dgm:prSet>
      <dgm:spPr/>
    </dgm:pt>
    <dgm:pt modelId="{990E0F2A-ECED-1D4B-A50B-8D48BFB24FA2}" type="pres">
      <dgm:prSet presAssocID="{B2863F33-1698-E640-BA4F-05315E48AC3C}" presName="rootConnector" presStyleLbl="node3" presStyleIdx="13" presStyleCnt="16"/>
      <dgm:spPr/>
    </dgm:pt>
    <dgm:pt modelId="{1A32D45C-61FE-744F-9C92-DA463F88759C}" type="pres">
      <dgm:prSet presAssocID="{B2863F33-1698-E640-BA4F-05315E48AC3C}" presName="hierChild4" presStyleCnt="0"/>
      <dgm:spPr/>
    </dgm:pt>
    <dgm:pt modelId="{D4FF8F81-4741-964E-8F38-4A6F8830F441}" type="pres">
      <dgm:prSet presAssocID="{B2863F33-1698-E640-BA4F-05315E48AC3C}" presName="hierChild5" presStyleCnt="0"/>
      <dgm:spPr/>
    </dgm:pt>
    <dgm:pt modelId="{80ABE9AE-1CBB-B949-AA46-368F77AC5FE1}" type="pres">
      <dgm:prSet presAssocID="{5D61E956-15F7-AF48-9DD3-F1480E53F0AC}" presName="hierChild5" presStyleCnt="0"/>
      <dgm:spPr/>
    </dgm:pt>
    <dgm:pt modelId="{8C94D5D9-7A5B-C641-8303-78F68796009B}" type="pres">
      <dgm:prSet presAssocID="{6259501C-8DF4-444A-8EAB-01405D4B5756}" presName="Name37" presStyleLbl="parChTrans1D2" presStyleIdx="6" presStyleCnt="9"/>
      <dgm:spPr/>
    </dgm:pt>
    <dgm:pt modelId="{6A3D69AD-A654-8745-99EC-8CBFA9F6BB04}" type="pres">
      <dgm:prSet presAssocID="{3442F40E-05F0-7641-ACE5-E6046E1E16C6}" presName="hierRoot2" presStyleCnt="0">
        <dgm:presLayoutVars>
          <dgm:hierBranch val="init"/>
        </dgm:presLayoutVars>
      </dgm:prSet>
      <dgm:spPr/>
    </dgm:pt>
    <dgm:pt modelId="{7ED07139-2B83-2347-A2D9-20812BD5FDF0}" type="pres">
      <dgm:prSet presAssocID="{3442F40E-05F0-7641-ACE5-E6046E1E16C6}" presName="rootComposite" presStyleCnt="0"/>
      <dgm:spPr/>
    </dgm:pt>
    <dgm:pt modelId="{EA6F6AA2-F809-0748-BC11-6FB21DE7AB6D}" type="pres">
      <dgm:prSet presAssocID="{3442F40E-05F0-7641-ACE5-E6046E1E16C6}" presName="rootText" presStyleLbl="node2" presStyleIdx="6" presStyleCnt="8">
        <dgm:presLayoutVars>
          <dgm:chPref val="3"/>
        </dgm:presLayoutVars>
      </dgm:prSet>
      <dgm:spPr/>
    </dgm:pt>
    <dgm:pt modelId="{3CB15D5C-19E4-FB4E-AA7B-96E40AB4199D}" type="pres">
      <dgm:prSet presAssocID="{3442F40E-05F0-7641-ACE5-E6046E1E16C6}" presName="rootConnector" presStyleLbl="node2" presStyleIdx="6" presStyleCnt="8"/>
      <dgm:spPr/>
    </dgm:pt>
    <dgm:pt modelId="{4CE2936C-0A31-E542-B630-525E8B9A137C}" type="pres">
      <dgm:prSet presAssocID="{3442F40E-05F0-7641-ACE5-E6046E1E16C6}" presName="hierChild4" presStyleCnt="0"/>
      <dgm:spPr/>
    </dgm:pt>
    <dgm:pt modelId="{6865061E-5545-C044-9EE2-6289E63672B3}" type="pres">
      <dgm:prSet presAssocID="{1C0AB29B-85D1-8140-B29F-4B54A8E0374D}" presName="Name37" presStyleLbl="parChTrans1D3" presStyleIdx="14" presStyleCnt="16"/>
      <dgm:spPr/>
    </dgm:pt>
    <dgm:pt modelId="{6477CFF6-D799-CC47-9B3E-FD2BB87F49B4}" type="pres">
      <dgm:prSet presAssocID="{7FE49E78-F8DB-5948-A3B3-BE69CCE1874A}" presName="hierRoot2" presStyleCnt="0">
        <dgm:presLayoutVars>
          <dgm:hierBranch val="init"/>
        </dgm:presLayoutVars>
      </dgm:prSet>
      <dgm:spPr/>
    </dgm:pt>
    <dgm:pt modelId="{9247F2A5-2D37-F244-B61E-BACA97EB5C5B}" type="pres">
      <dgm:prSet presAssocID="{7FE49E78-F8DB-5948-A3B3-BE69CCE1874A}" presName="rootComposite" presStyleCnt="0"/>
      <dgm:spPr/>
    </dgm:pt>
    <dgm:pt modelId="{81BC83EA-ACC3-9649-B130-D54E2B155D33}" type="pres">
      <dgm:prSet presAssocID="{7FE49E78-F8DB-5948-A3B3-BE69CCE1874A}" presName="rootText" presStyleLbl="node3" presStyleIdx="14" presStyleCnt="16">
        <dgm:presLayoutVars>
          <dgm:chPref val="3"/>
        </dgm:presLayoutVars>
      </dgm:prSet>
      <dgm:spPr/>
    </dgm:pt>
    <dgm:pt modelId="{9407C78C-BF63-A449-97C0-E9976FDEB758}" type="pres">
      <dgm:prSet presAssocID="{7FE49E78-F8DB-5948-A3B3-BE69CCE1874A}" presName="rootConnector" presStyleLbl="node3" presStyleIdx="14" presStyleCnt="16"/>
      <dgm:spPr/>
    </dgm:pt>
    <dgm:pt modelId="{E9EAB45D-06EC-6B4C-81CA-26808A00A477}" type="pres">
      <dgm:prSet presAssocID="{7FE49E78-F8DB-5948-A3B3-BE69CCE1874A}" presName="hierChild4" presStyleCnt="0"/>
      <dgm:spPr/>
    </dgm:pt>
    <dgm:pt modelId="{F85636E8-6A62-374A-B636-AE79F4A45BBF}" type="pres">
      <dgm:prSet presAssocID="{7FE49E78-F8DB-5948-A3B3-BE69CCE1874A}" presName="hierChild5" presStyleCnt="0"/>
      <dgm:spPr/>
    </dgm:pt>
    <dgm:pt modelId="{297E4973-5EDB-3048-B8F5-2D7214F338CE}" type="pres">
      <dgm:prSet presAssocID="{BB878800-5A67-294A-99A3-F7AB3EEF7785}" presName="Name37" presStyleLbl="parChTrans1D3" presStyleIdx="15" presStyleCnt="16"/>
      <dgm:spPr/>
    </dgm:pt>
    <dgm:pt modelId="{6322E699-9F97-9B46-981C-BD647FB3956A}" type="pres">
      <dgm:prSet presAssocID="{F8C3C46F-9DBD-1142-AFD7-C1E097548C76}" presName="hierRoot2" presStyleCnt="0">
        <dgm:presLayoutVars>
          <dgm:hierBranch val="init"/>
        </dgm:presLayoutVars>
      </dgm:prSet>
      <dgm:spPr/>
    </dgm:pt>
    <dgm:pt modelId="{7DB98C68-6341-974A-BBFB-40D8A19C59CB}" type="pres">
      <dgm:prSet presAssocID="{F8C3C46F-9DBD-1142-AFD7-C1E097548C76}" presName="rootComposite" presStyleCnt="0"/>
      <dgm:spPr/>
    </dgm:pt>
    <dgm:pt modelId="{CC287017-12D5-574E-935E-E8032AA9D636}" type="pres">
      <dgm:prSet presAssocID="{F8C3C46F-9DBD-1142-AFD7-C1E097548C76}" presName="rootText" presStyleLbl="node3" presStyleIdx="15" presStyleCnt="16">
        <dgm:presLayoutVars>
          <dgm:chPref val="3"/>
        </dgm:presLayoutVars>
      </dgm:prSet>
      <dgm:spPr/>
    </dgm:pt>
    <dgm:pt modelId="{3DC3D942-84F9-6C4A-839D-73CB89744D41}" type="pres">
      <dgm:prSet presAssocID="{F8C3C46F-9DBD-1142-AFD7-C1E097548C76}" presName="rootConnector" presStyleLbl="node3" presStyleIdx="15" presStyleCnt="16"/>
      <dgm:spPr/>
    </dgm:pt>
    <dgm:pt modelId="{1A226964-4CF8-4A42-BE2A-FC29D9E4EB1D}" type="pres">
      <dgm:prSet presAssocID="{F8C3C46F-9DBD-1142-AFD7-C1E097548C76}" presName="hierChild4" presStyleCnt="0"/>
      <dgm:spPr/>
    </dgm:pt>
    <dgm:pt modelId="{D4FB8049-3B63-EA41-AD8E-82185230CF50}" type="pres">
      <dgm:prSet presAssocID="{F8C3C46F-9DBD-1142-AFD7-C1E097548C76}" presName="hierChild5" presStyleCnt="0"/>
      <dgm:spPr/>
    </dgm:pt>
    <dgm:pt modelId="{C5AE7ECB-3A98-9848-9A47-A187EE92F360}" type="pres">
      <dgm:prSet presAssocID="{3442F40E-05F0-7641-ACE5-E6046E1E16C6}" presName="hierChild5" presStyleCnt="0"/>
      <dgm:spPr/>
    </dgm:pt>
    <dgm:pt modelId="{5B29C902-400F-EA42-900B-1C82EAC4C350}" type="pres">
      <dgm:prSet presAssocID="{902EA2A3-1AEB-5B47-9937-170BBBD4150A}" presName="Name37" presStyleLbl="parChTrans1D2" presStyleIdx="7" presStyleCnt="9"/>
      <dgm:spPr/>
    </dgm:pt>
    <dgm:pt modelId="{7C00E74C-7596-B846-BDB2-A385E670B662}" type="pres">
      <dgm:prSet presAssocID="{90E16DB2-C213-2744-B824-4FC2F44D4BAF}" presName="hierRoot2" presStyleCnt="0">
        <dgm:presLayoutVars>
          <dgm:hierBranch val="init"/>
        </dgm:presLayoutVars>
      </dgm:prSet>
      <dgm:spPr/>
    </dgm:pt>
    <dgm:pt modelId="{B193EEBC-0E8D-A84F-8C22-6616064BAA3A}" type="pres">
      <dgm:prSet presAssocID="{90E16DB2-C213-2744-B824-4FC2F44D4BAF}" presName="rootComposite" presStyleCnt="0"/>
      <dgm:spPr/>
    </dgm:pt>
    <dgm:pt modelId="{5719F639-BF32-2F4E-9231-6D104F23F731}" type="pres">
      <dgm:prSet presAssocID="{90E16DB2-C213-2744-B824-4FC2F44D4BAF}" presName="rootText" presStyleLbl="node2" presStyleIdx="7" presStyleCnt="8">
        <dgm:presLayoutVars>
          <dgm:chPref val="3"/>
        </dgm:presLayoutVars>
      </dgm:prSet>
      <dgm:spPr/>
    </dgm:pt>
    <dgm:pt modelId="{8A2FDF48-9164-EC47-A2D8-7A188937EDD3}" type="pres">
      <dgm:prSet presAssocID="{90E16DB2-C213-2744-B824-4FC2F44D4BAF}" presName="rootConnector" presStyleLbl="node2" presStyleIdx="7" presStyleCnt="8"/>
      <dgm:spPr/>
    </dgm:pt>
    <dgm:pt modelId="{F3AE7499-76B7-CD46-A6E7-465122524D93}" type="pres">
      <dgm:prSet presAssocID="{90E16DB2-C213-2744-B824-4FC2F44D4BAF}" presName="hierChild4" presStyleCnt="0"/>
      <dgm:spPr/>
    </dgm:pt>
    <dgm:pt modelId="{B3EACFF2-C7DE-8645-8116-A081AC04633F}" type="pres">
      <dgm:prSet presAssocID="{90E16DB2-C213-2744-B824-4FC2F44D4BAF}" presName="hierChild5" presStyleCnt="0"/>
      <dgm:spPr/>
    </dgm:pt>
    <dgm:pt modelId="{D4DFDBAA-BDD5-4647-B52F-E5BE9D22608D}" type="pres">
      <dgm:prSet presAssocID="{794594E4-24FC-374F-8B6C-E142E77EE4FE}" presName="hierChild3" presStyleCnt="0"/>
      <dgm:spPr/>
    </dgm:pt>
    <dgm:pt modelId="{10F82EA2-5789-9244-BF36-A289447505C0}" type="pres">
      <dgm:prSet presAssocID="{0C302DBC-8B53-B742-B849-4633D9AAE4EA}" presName="Name111" presStyleLbl="parChTrans1D2" presStyleIdx="8" presStyleCnt="9"/>
      <dgm:spPr/>
    </dgm:pt>
    <dgm:pt modelId="{BE0F6787-3568-1A4B-B184-9A7BF80EECBE}" type="pres">
      <dgm:prSet presAssocID="{71EF198B-1295-5948-8C72-9BA4F0BC3007}" presName="hierRoot3" presStyleCnt="0">
        <dgm:presLayoutVars>
          <dgm:hierBranch val="init"/>
        </dgm:presLayoutVars>
      </dgm:prSet>
      <dgm:spPr/>
    </dgm:pt>
    <dgm:pt modelId="{434DDA7B-FC71-324F-9AC7-C56A85CDF4AC}" type="pres">
      <dgm:prSet presAssocID="{71EF198B-1295-5948-8C72-9BA4F0BC3007}" presName="rootComposite3" presStyleCnt="0"/>
      <dgm:spPr/>
    </dgm:pt>
    <dgm:pt modelId="{4440AA73-5187-104B-BA9C-99D523F54E0C}" type="pres">
      <dgm:prSet presAssocID="{71EF198B-1295-5948-8C72-9BA4F0BC3007}" presName="rootText3" presStyleLbl="asst1" presStyleIdx="0" presStyleCnt="1">
        <dgm:presLayoutVars>
          <dgm:chPref val="3"/>
        </dgm:presLayoutVars>
      </dgm:prSet>
      <dgm:spPr/>
    </dgm:pt>
    <dgm:pt modelId="{ED18B8FA-D02F-DC40-A3F3-FBB21F4F330A}" type="pres">
      <dgm:prSet presAssocID="{71EF198B-1295-5948-8C72-9BA4F0BC3007}" presName="rootConnector3" presStyleLbl="asst1" presStyleIdx="0" presStyleCnt="1"/>
      <dgm:spPr/>
    </dgm:pt>
    <dgm:pt modelId="{BE79FD82-FE70-1A4C-B64F-C47F4D6B29D4}" type="pres">
      <dgm:prSet presAssocID="{71EF198B-1295-5948-8C72-9BA4F0BC3007}" presName="hierChild6" presStyleCnt="0"/>
      <dgm:spPr/>
    </dgm:pt>
    <dgm:pt modelId="{27D8B66D-0956-8247-91C1-A5A7E8BD223D}" type="pres">
      <dgm:prSet presAssocID="{71EF198B-1295-5948-8C72-9BA4F0BC3007}" presName="hierChild7" presStyleCnt="0"/>
      <dgm:spPr/>
    </dgm:pt>
  </dgm:ptLst>
  <dgm:cxnLst>
    <dgm:cxn modelId="{50DD19B3-9FE7-E442-9CD7-8AA28B0622B1}" srcId="{EBCFA510-3412-3747-8C93-EBC57AD4E417}" destId="{A0A24DF1-0999-F14B-B13F-7F9DCEFE623B}" srcOrd="1" destOrd="0" parTransId="{02E32813-CCE9-6341-B9D4-FFD09992FB36}" sibTransId="{1D8C6201-79C9-0649-8F5A-B04802CC5E2A}"/>
    <dgm:cxn modelId="{98F27923-D680-874F-B6A3-7AABAF77908E}" type="presOf" srcId="{F8C3C46F-9DBD-1142-AFD7-C1E097548C76}" destId="{CC287017-12D5-574E-935E-E8032AA9D636}" srcOrd="0" destOrd="0" presId="urn:microsoft.com/office/officeart/2005/8/layout/orgChart1"/>
    <dgm:cxn modelId="{52370C97-0054-1B44-9A09-26771C1F749A}" type="presOf" srcId="{1C0AB29B-85D1-8140-B29F-4B54A8E0374D}" destId="{6865061E-5545-C044-9EE2-6289E63672B3}" srcOrd="0" destOrd="0" presId="urn:microsoft.com/office/officeart/2005/8/layout/orgChart1"/>
    <dgm:cxn modelId="{E5E21610-A97F-6C48-9312-A5B971E690B5}" type="presOf" srcId="{753AFD77-27AD-794C-9206-A4BDF9EED8D7}" destId="{0BBA1EE9-7833-1044-AF17-8F3192829C76}" srcOrd="1" destOrd="0" presId="urn:microsoft.com/office/officeart/2005/8/layout/orgChart1"/>
    <dgm:cxn modelId="{BFDF12FA-474C-5449-AEF7-35B781DA1B02}" type="presOf" srcId="{794594E4-24FC-374F-8B6C-E142E77EE4FE}" destId="{B56C9B6D-9A7C-8C48-B307-2C1446761EC8}" srcOrd="0" destOrd="0" presId="urn:microsoft.com/office/officeart/2005/8/layout/orgChart1"/>
    <dgm:cxn modelId="{8E70F80C-9CDB-494B-8FF0-0574F01A909E}" srcId="{794594E4-24FC-374F-8B6C-E142E77EE4FE}" destId="{54BC6CE8-7FD5-1946-A278-06A1755EBB59}" srcOrd="3" destOrd="0" parTransId="{9DFC24EF-3237-8E42-8CB1-EEA248221732}" sibTransId="{22354B09-BA62-054A-A46C-FACF98EA2974}"/>
    <dgm:cxn modelId="{962ED490-2ABD-594F-9B35-FB586AB29013}" srcId="{5D61E956-15F7-AF48-9DD3-F1480E53F0AC}" destId="{62E5A6C0-3868-A142-8303-D0A8AC3A1697}" srcOrd="3" destOrd="0" parTransId="{FD913FF8-116B-E142-86E9-D90C92CB60C4}" sibTransId="{9B892B46-8591-8545-9321-6E5006F1C210}"/>
    <dgm:cxn modelId="{AAE7B5EF-F36F-F746-9EEE-F2C887394173}" type="presOf" srcId="{B2863F33-1698-E640-BA4F-05315E48AC3C}" destId="{990E0F2A-ECED-1D4B-A50B-8D48BFB24FA2}" srcOrd="1" destOrd="0" presId="urn:microsoft.com/office/officeart/2005/8/layout/orgChart1"/>
    <dgm:cxn modelId="{C3A919EF-EF24-EF45-AD01-A679A3A67960}" srcId="{EBCFA510-3412-3747-8C93-EBC57AD4E417}" destId="{5688105C-FB37-654E-98EE-291CC8F49BC3}" srcOrd="0" destOrd="0" parTransId="{AD997812-1BBA-4D44-8AA0-BBE277F22AA7}" sibTransId="{4F237AE8-AA72-E843-BA9A-B699A13B638B}"/>
    <dgm:cxn modelId="{B5A1786A-B3A1-7B4A-90EE-9572C09EF98D}" srcId="{A577BF54-FBF9-8346-98EC-16E4A9449BB7}" destId="{794594E4-24FC-374F-8B6C-E142E77EE4FE}" srcOrd="0" destOrd="0" parTransId="{5C6D0AD5-3AF1-8F4C-A525-AC0237837928}" sibTransId="{0B76C60B-C1BA-114D-9111-760518786E7E}"/>
    <dgm:cxn modelId="{868FA5BC-F8BE-0A4E-AFF7-6310384C2284}" type="presOf" srcId="{C758EC79-F833-1C48-86EF-6D50D218C810}" destId="{30359E26-2159-514D-A5D7-7171D3BE1733}" srcOrd="0" destOrd="0" presId="urn:microsoft.com/office/officeart/2005/8/layout/orgChart1"/>
    <dgm:cxn modelId="{3661D572-A375-F841-9904-758C28FAE68E}" type="presOf" srcId="{25F5A955-5EA6-A84A-87E2-26CBDFAB05A4}" destId="{6BAB853F-81CF-DE41-8429-103995FE4653}" srcOrd="1" destOrd="0" presId="urn:microsoft.com/office/officeart/2005/8/layout/orgChart1"/>
    <dgm:cxn modelId="{BE22289C-8354-084F-99A3-7205EEA24744}" type="presOf" srcId="{0C00C308-8700-F140-9769-6D4723C40072}" destId="{4F420240-4779-B245-99C7-8338A2C24E8E}" srcOrd="1" destOrd="0" presId="urn:microsoft.com/office/officeart/2005/8/layout/orgChart1"/>
    <dgm:cxn modelId="{F98B772F-4E5B-414D-AE51-13DAC259BA3F}" srcId="{794594E4-24FC-374F-8B6C-E142E77EE4FE}" destId="{35589861-13B5-DB42-9D09-70EB6C2AF4BE}" srcOrd="4" destOrd="0" parTransId="{76E5DA87-455F-CD40-8148-4C89D75845BD}" sibTransId="{6B493E4D-9348-1B4D-86F4-664E5D831E86}"/>
    <dgm:cxn modelId="{16824A99-7CD6-0E46-92EA-F53F2E660B20}" type="presOf" srcId="{1BCEADA8-4B61-BE44-A232-F32F1CC74D9B}" destId="{81875A7E-C240-3744-BF32-5BCDDAA55ACF}" srcOrd="1" destOrd="0" presId="urn:microsoft.com/office/officeart/2005/8/layout/orgChart1"/>
    <dgm:cxn modelId="{64C82236-DDEE-374F-953A-A2719338864B}" type="presOf" srcId="{5D61E956-15F7-AF48-9DD3-F1480E53F0AC}" destId="{9FE6F71B-BD89-4E4B-8CF2-F8C98A5A81EB}" srcOrd="0" destOrd="0" presId="urn:microsoft.com/office/officeart/2005/8/layout/orgChart1"/>
    <dgm:cxn modelId="{710B9265-37B7-B94F-99E2-7995E22A741D}" srcId="{B5FFC635-CB0E-AD42-8672-E8F6FE51ED33}" destId="{00D5D54D-8FC3-C54A-B4D0-811B77E2C50D}" srcOrd="0" destOrd="0" parTransId="{026AE740-77A9-5D43-962B-11E24B0EC6DE}" sibTransId="{07B203BC-084C-874C-955A-321F72892A04}"/>
    <dgm:cxn modelId="{E876B169-1E23-C543-BA7E-11C5F2D67DD0}" srcId="{35589861-13B5-DB42-9D09-70EB6C2AF4BE}" destId="{0C00C308-8700-F140-9769-6D4723C40072}" srcOrd="0" destOrd="0" parTransId="{19BD2F80-70FB-6D42-AC6F-76064AC54527}" sibTransId="{54CFFA8E-7CA2-7E46-AB1F-9936AA5BDABB}"/>
    <dgm:cxn modelId="{5E4F9B8C-2E0C-F849-BD0D-A71C6D3B3DB3}" type="presOf" srcId="{BBDF6063-FA02-4D43-917E-82AE68E799CE}" destId="{2906BAAE-4B2C-B540-A100-6D11D24431B4}" srcOrd="0" destOrd="0" presId="urn:microsoft.com/office/officeart/2005/8/layout/orgChart1"/>
    <dgm:cxn modelId="{4C8F92DE-DB6E-4D4B-8086-70864DE38514}" type="presOf" srcId="{B19721C6-E181-E14C-9A6D-179CA3967C6B}" destId="{46E1BBED-BD29-284B-B5B7-D7209672E31A}" srcOrd="0" destOrd="0" presId="urn:microsoft.com/office/officeart/2005/8/layout/orgChart1"/>
    <dgm:cxn modelId="{CB9D7BC5-FF10-5248-9689-CC1B0EB294A4}" type="presOf" srcId="{DDAA0D80-76CD-834A-BDC3-97B66333B345}" destId="{6F8D21AF-7463-1B47-BF82-FF69A6A65CA4}" srcOrd="0" destOrd="0" presId="urn:microsoft.com/office/officeart/2005/8/layout/orgChart1"/>
    <dgm:cxn modelId="{91E105C7-317B-C54D-A3AA-9BA927641521}" type="presOf" srcId="{398E0D72-33BD-0F47-811D-8165E8142F2E}" destId="{A189BDBB-3798-4A4F-BC01-AAEDE43AB3A1}" srcOrd="1" destOrd="0" presId="urn:microsoft.com/office/officeart/2005/8/layout/orgChart1"/>
    <dgm:cxn modelId="{32EA9795-4CEF-6245-A746-BDE51E8A9E62}" type="presOf" srcId="{6259501C-8DF4-444A-8EAB-01405D4B5756}" destId="{8C94D5D9-7A5B-C641-8303-78F68796009B}" srcOrd="0" destOrd="0" presId="urn:microsoft.com/office/officeart/2005/8/layout/orgChart1"/>
    <dgm:cxn modelId="{97136097-8E98-9343-85DA-6F6D66FF23A7}" type="presOf" srcId="{902EA2A3-1AEB-5B47-9937-170BBBD4150A}" destId="{5B29C902-400F-EA42-900B-1C82EAC4C350}" srcOrd="0" destOrd="0" presId="urn:microsoft.com/office/officeart/2005/8/layout/orgChart1"/>
    <dgm:cxn modelId="{4FB9579B-29F0-4A49-9395-B1FF1BC89B5D}" type="presOf" srcId="{54BC6CE8-7FD5-1946-A278-06A1755EBB59}" destId="{61C19302-50DE-1C4E-A7D5-D5BAE398FB79}" srcOrd="0" destOrd="0" presId="urn:microsoft.com/office/officeart/2005/8/layout/orgChart1"/>
    <dgm:cxn modelId="{0E07D9D5-2E45-8C45-B57B-1F12C485A235}" type="presOf" srcId="{E8318B63-964F-3345-9C41-F832F578FCA7}" destId="{D068462B-DBA4-DB46-925D-714ABDBB9588}" srcOrd="0" destOrd="0" presId="urn:microsoft.com/office/officeart/2005/8/layout/orgChart1"/>
    <dgm:cxn modelId="{18186703-7A6E-FE44-B0E8-18F7456053D4}" type="presOf" srcId="{B5FFC635-CB0E-AD42-8672-E8F6FE51ED33}" destId="{BA568E7C-03C9-294D-94CC-6FFC5080DDA5}" srcOrd="0" destOrd="0" presId="urn:microsoft.com/office/officeart/2005/8/layout/orgChart1"/>
    <dgm:cxn modelId="{B0B2516A-6085-BE48-BF22-F1F36101FCA2}" srcId="{794594E4-24FC-374F-8B6C-E142E77EE4FE}" destId="{5D61E956-15F7-AF48-9DD3-F1480E53F0AC}" srcOrd="6" destOrd="0" parTransId="{EF5DFCB1-B4D9-B149-AA31-8063909CDB7C}" sibTransId="{D16ED4DF-66B4-7F41-A159-D7F1BE967D25}"/>
    <dgm:cxn modelId="{887BF844-D8E7-E44A-A070-2E15BFFB92B4}" srcId="{5D61E956-15F7-AF48-9DD3-F1480E53F0AC}" destId="{BBDF6063-FA02-4D43-917E-82AE68E799CE}" srcOrd="0" destOrd="0" parTransId="{5F4D0B33-943C-304D-864C-5957CB3309FE}" sibTransId="{AE2EB679-1A7A-E942-AA07-0E16AB4EB86D}"/>
    <dgm:cxn modelId="{82B79F8A-84DD-264C-B619-89DF5947ED3B}" type="presOf" srcId="{400115F4-0BBF-1C40-9238-DEBA5D147714}" destId="{BDA000EA-53B4-9640-9467-81599074EF17}" srcOrd="1" destOrd="0" presId="urn:microsoft.com/office/officeart/2005/8/layout/orgChart1"/>
    <dgm:cxn modelId="{85D35FE7-1E75-334F-AAE2-3E0E3FFE5E06}" type="presOf" srcId="{B5FFC635-CB0E-AD42-8672-E8F6FE51ED33}" destId="{4A8F929C-F834-1E42-A171-F8628B420DBA}" srcOrd="1" destOrd="0" presId="urn:microsoft.com/office/officeart/2005/8/layout/orgChart1"/>
    <dgm:cxn modelId="{B99EDF80-541A-ED49-AA3C-4E844F92BF83}" type="presOf" srcId="{BB878800-5A67-294A-99A3-F7AB3EEF7785}" destId="{297E4973-5EDB-3048-B8F5-2D7214F338CE}" srcOrd="0" destOrd="0" presId="urn:microsoft.com/office/officeart/2005/8/layout/orgChart1"/>
    <dgm:cxn modelId="{F3E607D8-D29D-F847-8E0C-F1BD10C61189}" type="presOf" srcId="{0C00C308-8700-F140-9769-6D4723C40072}" destId="{210047FC-F565-7641-B785-0F3A9191557D}" srcOrd="0" destOrd="0" presId="urn:microsoft.com/office/officeart/2005/8/layout/orgChart1"/>
    <dgm:cxn modelId="{9EE18A59-54BC-2E45-BB51-28C02122781E}" type="presOf" srcId="{EF5DFCB1-B4D9-B149-AA31-8063909CDB7C}" destId="{1D9512E4-E9B0-1C4F-9E63-AD250D017B09}" srcOrd="0" destOrd="0" presId="urn:microsoft.com/office/officeart/2005/8/layout/orgChart1"/>
    <dgm:cxn modelId="{B37350CA-787D-8443-95EA-0B4698DA976A}" type="presOf" srcId="{A577BF54-FBF9-8346-98EC-16E4A9449BB7}" destId="{C75644E0-5EF2-9E41-B33E-A1C8845B9324}" srcOrd="0" destOrd="0" presId="urn:microsoft.com/office/officeart/2005/8/layout/orgChart1"/>
    <dgm:cxn modelId="{2791EC3A-6577-DF4A-8492-EC04F793B073}" type="presOf" srcId="{5688105C-FB37-654E-98EE-291CC8F49BC3}" destId="{64631655-6E77-FD49-9F6C-A49E59BCB901}" srcOrd="1" destOrd="0" presId="urn:microsoft.com/office/officeart/2005/8/layout/orgChart1"/>
    <dgm:cxn modelId="{8C8253DD-8D65-B94F-8CAF-2EDB382DA1AA}" type="presOf" srcId="{00D5D54D-8FC3-C54A-B4D0-811B77E2C50D}" destId="{787DAA38-04D4-224C-A80D-0EDD296BE9F1}" srcOrd="0" destOrd="0" presId="urn:microsoft.com/office/officeart/2005/8/layout/orgChart1"/>
    <dgm:cxn modelId="{1A173C2F-9D9C-2447-8F11-F2072D1E3720}" type="presOf" srcId="{9DFC24EF-3237-8E42-8CB1-EEA248221732}" destId="{C28C1B18-6CCD-7641-A057-048BD5066218}" srcOrd="0" destOrd="0" presId="urn:microsoft.com/office/officeart/2005/8/layout/orgChart1"/>
    <dgm:cxn modelId="{84E11176-5BE8-7E4F-9A9A-AFF5F6C5F40D}" srcId="{400115F4-0BBF-1C40-9238-DEBA5D147714}" destId="{3705B875-0960-1947-A5BF-56871B949663}" srcOrd="0" destOrd="0" parTransId="{46706966-45D8-0D4C-AE06-2D5FE94D7978}" sibTransId="{76F31ABD-BB7A-1142-9915-E81F9BE2800C}"/>
    <dgm:cxn modelId="{B9AD1254-BA4D-BA4C-8629-DE43D2079E6F}" type="presOf" srcId="{E178905B-8E38-5744-B5D2-4B6740F6C45B}" destId="{B7C91A12-5D7B-944D-A7F7-D8498CE5ABCF}" srcOrd="0" destOrd="0" presId="urn:microsoft.com/office/officeart/2005/8/layout/orgChart1"/>
    <dgm:cxn modelId="{AFDB1749-4171-CF4C-8657-C4DDFA1A69C0}" type="presOf" srcId="{25F5A955-5EA6-A84A-87E2-26CBDFAB05A4}" destId="{72A47B5C-9F96-9140-8467-1FAF68654961}" srcOrd="0" destOrd="0" presId="urn:microsoft.com/office/officeart/2005/8/layout/orgChart1"/>
    <dgm:cxn modelId="{F678B70A-5DFA-154E-90B5-1D540B0B1EE0}" type="presOf" srcId="{AD997812-1BBA-4D44-8AA0-BBE277F22AA7}" destId="{F9C52104-30A9-F741-AF93-87024242D898}" srcOrd="0" destOrd="0" presId="urn:microsoft.com/office/officeart/2005/8/layout/orgChart1"/>
    <dgm:cxn modelId="{13954DE3-6167-514D-BDE8-80A62BE091BE}" type="presOf" srcId="{3705B875-0960-1947-A5BF-56871B949663}" destId="{6C30AFE4-CAC4-DD44-8BB3-FB7BE3E43139}" srcOrd="0" destOrd="0" presId="urn:microsoft.com/office/officeart/2005/8/layout/orgChart1"/>
    <dgm:cxn modelId="{ABBA6434-66BD-F143-B097-1609D20B49C5}" type="presOf" srcId="{3705B875-0960-1947-A5BF-56871B949663}" destId="{53CD0F20-BDEE-EC4A-8418-C65A38233CCC}" srcOrd="1" destOrd="0" presId="urn:microsoft.com/office/officeart/2005/8/layout/orgChart1"/>
    <dgm:cxn modelId="{CD92A7F0-1883-1646-8A85-E902E9FAD04B}" type="presOf" srcId="{00FD9074-D854-234D-AD07-DFF5E7C0BF51}" destId="{735667C1-1D0D-1944-B96C-97EEB40329BB}" srcOrd="0" destOrd="0" presId="urn:microsoft.com/office/officeart/2005/8/layout/orgChart1"/>
    <dgm:cxn modelId="{2A04C8F9-BE82-B24F-A68C-D74421C7686C}" srcId="{3442F40E-05F0-7641-ACE5-E6046E1E16C6}" destId="{F8C3C46F-9DBD-1142-AFD7-C1E097548C76}" srcOrd="1" destOrd="0" parTransId="{BB878800-5A67-294A-99A3-F7AB3EEF7785}" sibTransId="{9F930AA5-5B48-364C-9D1D-B193A153AE4D}"/>
    <dgm:cxn modelId="{3A1C9762-4BC2-E040-BE89-BF3A6FB847E2}" srcId="{794594E4-24FC-374F-8B6C-E142E77EE4FE}" destId="{EBCFA510-3412-3747-8C93-EBC57AD4E417}" srcOrd="1" destOrd="0" parTransId="{DDAA0D80-76CD-834A-BDC3-97B66333B345}" sibTransId="{BD9753B3-C09E-074A-8FCD-EF0B95CBE50A}"/>
    <dgm:cxn modelId="{62CCC46B-E5C8-0E4D-A3F6-93293F7BC85E}" type="presOf" srcId="{46706966-45D8-0D4C-AE06-2D5FE94D7978}" destId="{672F34AC-B77F-E34D-85E6-EC5E32575359}" srcOrd="0" destOrd="0" presId="urn:microsoft.com/office/officeart/2005/8/layout/orgChart1"/>
    <dgm:cxn modelId="{11CD42E4-3A1D-DB4F-B364-BC9E4D4179A4}" type="presOf" srcId="{3442F40E-05F0-7641-ACE5-E6046E1E16C6}" destId="{EA6F6AA2-F809-0748-BC11-6FB21DE7AB6D}" srcOrd="0" destOrd="0" presId="urn:microsoft.com/office/officeart/2005/8/layout/orgChart1"/>
    <dgm:cxn modelId="{A56A7E57-42B2-F345-B98D-047E4ABA46C7}" type="presOf" srcId="{753AFD77-27AD-794C-9206-A4BDF9EED8D7}" destId="{F1FEED29-A8EE-3F4F-BD48-3A63063807E6}" srcOrd="0" destOrd="0" presId="urn:microsoft.com/office/officeart/2005/8/layout/orgChart1"/>
    <dgm:cxn modelId="{9005641A-3B74-A246-BAD0-1D92841CF92B}" type="presOf" srcId="{35589861-13B5-DB42-9D09-70EB6C2AF4BE}" destId="{BDB3768B-E5DA-CE41-B6B1-2EE8B21F79DC}" srcOrd="1" destOrd="0" presId="urn:microsoft.com/office/officeart/2005/8/layout/orgChart1"/>
    <dgm:cxn modelId="{BFE87837-FEA9-6540-A12F-01FD6C935EEA}" type="presOf" srcId="{0C302DBC-8B53-B742-B849-4633D9AAE4EA}" destId="{10F82EA2-5789-9244-BF36-A289447505C0}" srcOrd="0" destOrd="0" presId="urn:microsoft.com/office/officeart/2005/8/layout/orgChart1"/>
    <dgm:cxn modelId="{11D4BCF2-6CD7-1445-9C0C-F7E062F82436}" type="presOf" srcId="{7F5D727B-FC2D-4445-8207-E4C95A3A5210}" destId="{000A0810-B946-4944-9B06-2A3293A31F7C}" srcOrd="0" destOrd="0" presId="urn:microsoft.com/office/officeart/2005/8/layout/orgChart1"/>
    <dgm:cxn modelId="{63BC0F78-5009-2C40-A07F-81613DA6AA29}" type="presOf" srcId="{EBCFA510-3412-3747-8C93-EBC57AD4E417}" destId="{A6A3CB7A-19F8-D147-9955-7553FBCB43DA}" srcOrd="0" destOrd="0" presId="urn:microsoft.com/office/officeart/2005/8/layout/orgChart1"/>
    <dgm:cxn modelId="{BC820BF1-F58C-D441-B011-E3ADB5082FB6}" type="presOf" srcId="{BBDF6063-FA02-4D43-917E-82AE68E799CE}" destId="{A9A23990-6763-CA4D-A75A-9389FCB3A363}" srcOrd="1" destOrd="0" presId="urn:microsoft.com/office/officeart/2005/8/layout/orgChart1"/>
    <dgm:cxn modelId="{A6A60B21-5F67-D244-AD09-405F616A741A}" type="presOf" srcId="{400115F4-0BBF-1C40-9238-DEBA5D147714}" destId="{F6AD9CDA-138C-4141-8CE3-50BC15BF2795}" srcOrd="0" destOrd="0" presId="urn:microsoft.com/office/officeart/2005/8/layout/orgChart1"/>
    <dgm:cxn modelId="{37F569D2-D7E3-BB4A-9B1D-587ED3BB3E72}" type="presOf" srcId="{02E32813-CCE9-6341-B9D4-FFD09992FB36}" destId="{71EBA9F5-22CB-4F40-893B-9B8E3237221F}" srcOrd="0" destOrd="0" presId="urn:microsoft.com/office/officeart/2005/8/layout/orgChart1"/>
    <dgm:cxn modelId="{E058A34E-45F1-7844-A06D-CB9082F90A6B}" type="presOf" srcId="{7D799AD1-C899-2D44-B686-53B284DD5AF8}" destId="{70873C6F-884D-8044-A250-8AFDAF12BF36}" srcOrd="0" destOrd="0" presId="urn:microsoft.com/office/officeart/2005/8/layout/orgChart1"/>
    <dgm:cxn modelId="{8C1D9221-48F9-FE4D-A183-C802CB255007}" srcId="{5D61E956-15F7-AF48-9DD3-F1480E53F0AC}" destId="{B2863F33-1698-E640-BA4F-05315E48AC3C}" srcOrd="4" destOrd="0" parTransId="{00FD9074-D854-234D-AD07-DFF5E7C0BF51}" sibTransId="{DCCE7B11-B2AC-554E-8686-B7E13F91A11F}"/>
    <dgm:cxn modelId="{72B755A5-6682-9345-8E97-197F8E084CCC}" type="presOf" srcId="{5D61E956-15F7-AF48-9DD3-F1480E53F0AC}" destId="{2C4DDFF9-C78C-D743-AFE5-13AAB77B0833}" srcOrd="1" destOrd="0" presId="urn:microsoft.com/office/officeart/2005/8/layout/orgChart1"/>
    <dgm:cxn modelId="{1BCDA187-2396-C74D-A05A-C8FF74E24C59}" type="presOf" srcId="{8F2AB946-56BC-3D47-B6D4-50BF3F45963B}" destId="{D1082023-59C4-3C48-A9E6-AF5EE6385CEF}" srcOrd="0" destOrd="0" presId="urn:microsoft.com/office/officeart/2005/8/layout/orgChart1"/>
    <dgm:cxn modelId="{3C95BEAC-6055-F142-A128-E0066B75E1B6}" type="presOf" srcId="{7FE49E78-F8DB-5948-A3B3-BE69CCE1874A}" destId="{9407C78C-BF63-A449-97C0-E9976FDEB758}" srcOrd="1" destOrd="0" presId="urn:microsoft.com/office/officeart/2005/8/layout/orgChart1"/>
    <dgm:cxn modelId="{4287998E-19EC-CB45-AFE1-F2F3CDCF6B22}" srcId="{3442F40E-05F0-7641-ACE5-E6046E1E16C6}" destId="{7FE49E78-F8DB-5948-A3B3-BE69CCE1874A}" srcOrd="0" destOrd="0" parTransId="{1C0AB29B-85D1-8140-B29F-4B54A8E0374D}" sibTransId="{5F022C84-AD5F-C24F-9915-DB56220CA776}"/>
    <dgm:cxn modelId="{6D9B2A8F-139D-5F4B-8AD0-47970EB9A060}" type="presOf" srcId="{76E5DA87-455F-CD40-8148-4C89D75845BD}" destId="{1D9D437E-56A8-8640-AE4E-99393A1EAF81}" srcOrd="0" destOrd="0" presId="urn:microsoft.com/office/officeart/2005/8/layout/orgChart1"/>
    <dgm:cxn modelId="{B8A5BDA0-8551-9B4A-A8AE-B1C9BF41C472}" srcId="{400115F4-0BBF-1C40-9238-DEBA5D147714}" destId="{753AFD77-27AD-794C-9206-A4BDF9EED8D7}" srcOrd="2" destOrd="0" parTransId="{E8318B63-964F-3345-9C41-F832F578FCA7}" sibTransId="{EFB484DA-F2FB-8D4D-B2C6-27EE55339271}"/>
    <dgm:cxn modelId="{D6C6A042-7CA0-344D-B17A-F00A63B568A9}" type="presOf" srcId="{8F2AB946-56BC-3D47-B6D4-50BF3F45963B}" destId="{2758804D-A0CE-0C4D-ADF6-E609635481E1}" srcOrd="1" destOrd="0" presId="urn:microsoft.com/office/officeart/2005/8/layout/orgChart1"/>
    <dgm:cxn modelId="{E9323A1D-A04F-B941-B7FF-7BDFF7D98E01}" srcId="{794594E4-24FC-374F-8B6C-E142E77EE4FE}" destId="{B5FFC635-CB0E-AD42-8672-E8F6FE51ED33}" srcOrd="5" destOrd="0" parTransId="{E178905B-8E38-5744-B5D2-4B6740F6C45B}" sibTransId="{01BD0F67-2159-D343-BCB9-ACCECF16D9D6}"/>
    <dgm:cxn modelId="{43990FAE-24F3-204F-AA0A-9DBE14FA34F3}" type="presOf" srcId="{5688105C-FB37-654E-98EE-291CC8F49BC3}" destId="{11075DFA-E4DA-D545-A038-EE8D1CF3413E}" srcOrd="0" destOrd="0" presId="urn:microsoft.com/office/officeart/2005/8/layout/orgChart1"/>
    <dgm:cxn modelId="{19D953DE-16A3-D745-BE91-FA9715E2E7DD}" type="presOf" srcId="{54BC6CE8-7FD5-1946-A278-06A1755EBB59}" destId="{0E8F6A14-7D0E-574A-A278-093E45F84189}" srcOrd="1" destOrd="0" presId="urn:microsoft.com/office/officeart/2005/8/layout/orgChart1"/>
    <dgm:cxn modelId="{A8CA43D1-C5FB-6A4B-8CB5-1BE9B9277362}" type="presOf" srcId="{35589861-13B5-DB42-9D09-70EB6C2AF4BE}" destId="{4A84CBD3-9BB9-0643-A166-B0B0D69D8AD3}" srcOrd="0" destOrd="0" presId="urn:microsoft.com/office/officeart/2005/8/layout/orgChart1"/>
    <dgm:cxn modelId="{ACDC4E15-FF53-6541-BC3C-B52937304EE7}" type="presOf" srcId="{19BD2F80-70FB-6D42-AC6F-76064AC54527}" destId="{5865D9AE-DDA0-A043-BA92-5E044B6D0B42}" srcOrd="0" destOrd="0" presId="urn:microsoft.com/office/officeart/2005/8/layout/orgChart1"/>
    <dgm:cxn modelId="{3221BD5E-A5D9-2F46-96DF-0E8894814703}" type="presOf" srcId="{AC8655DF-DF6A-1945-AAE0-168D9D6290D1}" destId="{91A2CB31-756F-1749-B21E-1E9BD042F704}" srcOrd="0" destOrd="0" presId="urn:microsoft.com/office/officeart/2005/8/layout/orgChart1"/>
    <dgm:cxn modelId="{ABB4AD25-4170-8E4B-B4F0-5E7974D8BDDC}" type="presOf" srcId="{D34D7A80-6A14-3A48-862E-FAF3EDD811E3}" destId="{9BBCFC04-9A7F-B949-8ABA-83A38B735442}" srcOrd="0" destOrd="0" presId="urn:microsoft.com/office/officeart/2005/8/layout/orgChart1"/>
    <dgm:cxn modelId="{0A2E6E3F-DC64-654E-A74C-F06A96F9259D}" srcId="{794594E4-24FC-374F-8B6C-E142E77EE4FE}" destId="{400115F4-0BBF-1C40-9238-DEBA5D147714}" srcOrd="2" destOrd="0" parTransId="{C758EC79-F833-1C48-86EF-6D50D218C810}" sibTransId="{40E0E638-B737-154C-980E-DDE644C0185A}"/>
    <dgm:cxn modelId="{75FD1991-38E5-B848-BBCB-740F48A68DE8}" type="presOf" srcId="{00D5D54D-8FC3-C54A-B4D0-811B77E2C50D}" destId="{37CFE957-312C-EC40-A761-D788BB74E859}" srcOrd="1" destOrd="0" presId="urn:microsoft.com/office/officeart/2005/8/layout/orgChart1"/>
    <dgm:cxn modelId="{1C7A5737-A88C-464B-8339-6B8FB2D6BFB4}" srcId="{35589861-13B5-DB42-9D09-70EB6C2AF4BE}" destId="{B19721C6-E181-E14C-9A6D-179CA3967C6B}" srcOrd="2" destOrd="0" parTransId="{F749077E-5095-9E4D-B29F-16A3B303644A}" sibTransId="{52AEFEB4-36D2-F542-A71F-AAE61235FE45}"/>
    <dgm:cxn modelId="{C3DBD64B-1347-6E44-A12E-49F5847C97EB}" type="presOf" srcId="{1BCEADA8-4B61-BE44-A232-F32F1CC74D9B}" destId="{0EF2021C-E1F5-0844-ACA8-8B69853ECBA6}" srcOrd="0" destOrd="0" presId="urn:microsoft.com/office/officeart/2005/8/layout/orgChart1"/>
    <dgm:cxn modelId="{7297BCEB-AC77-2C45-B81D-621E48BDA56F}" type="presOf" srcId="{F749077E-5095-9E4D-B29F-16A3B303644A}" destId="{0E35AC10-7475-1344-8A26-7565E01A1622}" srcOrd="0" destOrd="0" presId="urn:microsoft.com/office/officeart/2005/8/layout/orgChart1"/>
    <dgm:cxn modelId="{AFFC9810-7C86-8C49-BC8B-E9321985AC0A}" type="presOf" srcId="{71EF198B-1295-5948-8C72-9BA4F0BC3007}" destId="{4440AA73-5187-104B-BA9C-99D523F54E0C}" srcOrd="0" destOrd="0" presId="urn:microsoft.com/office/officeart/2005/8/layout/orgChart1"/>
    <dgm:cxn modelId="{185739D6-E2AC-3E41-87B2-66CD75902832}" type="presOf" srcId="{7FE49E78-F8DB-5948-A3B3-BE69CCE1874A}" destId="{81BC83EA-ACC3-9649-B130-D54E2B155D33}" srcOrd="0" destOrd="0" presId="urn:microsoft.com/office/officeart/2005/8/layout/orgChart1"/>
    <dgm:cxn modelId="{073BC359-D5AE-D748-BDEB-1D22A0851B3C}" type="presOf" srcId="{90E16DB2-C213-2744-B824-4FC2F44D4BAF}" destId="{5719F639-BF32-2F4E-9231-6D104F23F731}" srcOrd="0" destOrd="0" presId="urn:microsoft.com/office/officeart/2005/8/layout/orgChart1"/>
    <dgm:cxn modelId="{5CDD710F-DEDB-3F4F-BED4-D67281FC980F}" srcId="{400115F4-0BBF-1C40-9238-DEBA5D147714}" destId="{8F2AB946-56BC-3D47-B6D4-50BF3F45963B}" srcOrd="1" destOrd="0" parTransId="{D34D7A80-6A14-3A48-862E-FAF3EDD811E3}" sibTransId="{D44A8A9A-5B28-6E4F-934D-6B786E695438}"/>
    <dgm:cxn modelId="{86A9D027-2C1F-314E-BBD3-37789AE33344}" type="presOf" srcId="{F8C3C46F-9DBD-1142-AFD7-C1E097548C76}" destId="{3DC3D942-84F9-6C4A-839D-73CB89744D41}" srcOrd="1" destOrd="0" presId="urn:microsoft.com/office/officeart/2005/8/layout/orgChart1"/>
    <dgm:cxn modelId="{8E604F70-F10C-0D4A-AD15-9C05E1E5AE8F}" type="presOf" srcId="{B2863F33-1698-E640-BA4F-05315E48AC3C}" destId="{A41CCB5C-A3C1-AA42-8344-C6ECB985B4B9}" srcOrd="0" destOrd="0" presId="urn:microsoft.com/office/officeart/2005/8/layout/orgChart1"/>
    <dgm:cxn modelId="{C0AE04D0-F80E-D344-A7E8-AFD35711D9EA}" type="presOf" srcId="{A0A24DF1-0999-F14B-B13F-7F9DCEFE623B}" destId="{81FE7FD2-B45D-9F48-AC5E-276864045C5C}" srcOrd="0" destOrd="0" presId="urn:microsoft.com/office/officeart/2005/8/layout/orgChart1"/>
    <dgm:cxn modelId="{E43E036B-49E5-4D48-B404-28849F532D45}" type="presOf" srcId="{5F4D0B33-943C-304D-864C-5957CB3309FE}" destId="{5A17CC97-4286-6E46-A968-1B920FBD725D}" srcOrd="0" destOrd="0" presId="urn:microsoft.com/office/officeart/2005/8/layout/orgChart1"/>
    <dgm:cxn modelId="{A753CBD4-3536-7E45-AAF8-D4596F862BC6}" srcId="{5D61E956-15F7-AF48-9DD3-F1480E53F0AC}" destId="{1BCEADA8-4B61-BE44-A232-F32F1CC74D9B}" srcOrd="2" destOrd="0" parTransId="{AC8655DF-DF6A-1945-AAE0-168D9D6290D1}" sibTransId="{F911278F-D48B-CD4A-9748-B88B9EA87576}"/>
    <dgm:cxn modelId="{A30F4FBB-0241-A64D-8914-B65B1D44658E}" srcId="{794594E4-24FC-374F-8B6C-E142E77EE4FE}" destId="{90E16DB2-C213-2744-B824-4FC2F44D4BAF}" srcOrd="8" destOrd="0" parTransId="{902EA2A3-1AEB-5B47-9937-170BBBD4150A}" sibTransId="{21C23531-1A7D-834F-AD13-574BE6637E04}"/>
    <dgm:cxn modelId="{431D9B17-B897-BD4B-BAA0-0F5EEB71E250}" type="presOf" srcId="{FD913FF8-116B-E142-86E9-D90C92CB60C4}" destId="{6869AB9B-F58B-EE4E-9669-AF08E6140285}" srcOrd="0" destOrd="0" presId="urn:microsoft.com/office/officeart/2005/8/layout/orgChart1"/>
    <dgm:cxn modelId="{5BB74ACF-D8AE-294C-BDCD-DF528D804870}" srcId="{5D61E956-15F7-AF48-9DD3-F1480E53F0AC}" destId="{25F5A955-5EA6-A84A-87E2-26CBDFAB05A4}" srcOrd="1" destOrd="0" parTransId="{7F5D727B-FC2D-4445-8207-E4C95A3A5210}" sibTransId="{33FB801D-67B8-8542-A995-F948D2515CFC}"/>
    <dgm:cxn modelId="{653058EE-9DF7-B546-8A7C-4CE996DA040C}" type="presOf" srcId="{90E16DB2-C213-2744-B824-4FC2F44D4BAF}" destId="{8A2FDF48-9164-EC47-A2D8-7A188937EDD3}" srcOrd="1" destOrd="0" presId="urn:microsoft.com/office/officeart/2005/8/layout/orgChart1"/>
    <dgm:cxn modelId="{F3072E00-B807-5840-AE08-49A670135DE7}" type="presOf" srcId="{B19721C6-E181-E14C-9A6D-179CA3967C6B}" destId="{30BB720A-9226-5641-A583-CDF1F3632E76}" srcOrd="1" destOrd="0" presId="urn:microsoft.com/office/officeart/2005/8/layout/orgChart1"/>
    <dgm:cxn modelId="{35BE7A58-60B9-5C41-9E0F-3FC156C09053}" type="presOf" srcId="{398E0D72-33BD-0F47-811D-8165E8142F2E}" destId="{870F3A54-E1A2-F547-AC6D-65A0C60CE907}" srcOrd="0" destOrd="0" presId="urn:microsoft.com/office/officeart/2005/8/layout/orgChart1"/>
    <dgm:cxn modelId="{6E7D479C-76BF-B54E-8D5F-5FED30CD0FF3}" srcId="{35589861-13B5-DB42-9D09-70EB6C2AF4BE}" destId="{398E0D72-33BD-0F47-811D-8165E8142F2E}" srcOrd="1" destOrd="0" parTransId="{7D799AD1-C899-2D44-B686-53B284DD5AF8}" sibTransId="{8CFA6BA0-6280-484F-8278-EFEBC40D2246}"/>
    <dgm:cxn modelId="{A729956D-6D3B-6D46-BF55-39F0232AF278}" type="presOf" srcId="{71EF198B-1295-5948-8C72-9BA4F0BC3007}" destId="{ED18B8FA-D02F-DC40-A3F3-FBB21F4F330A}" srcOrd="1" destOrd="0" presId="urn:microsoft.com/office/officeart/2005/8/layout/orgChart1"/>
    <dgm:cxn modelId="{2E8D1DE6-A7CD-EB42-944D-57F40A9F0487}" type="presOf" srcId="{EBCFA510-3412-3747-8C93-EBC57AD4E417}" destId="{0582BE32-391B-9C44-A54E-E9CE7613C07C}" srcOrd="1" destOrd="0" presId="urn:microsoft.com/office/officeart/2005/8/layout/orgChart1"/>
    <dgm:cxn modelId="{10830F83-28C6-BB4B-A9CC-21B2EE7E07C0}" type="presOf" srcId="{794594E4-24FC-374F-8B6C-E142E77EE4FE}" destId="{4F0CC9A3-3132-F74B-AC98-C01D509E91D6}" srcOrd="1" destOrd="0" presId="urn:microsoft.com/office/officeart/2005/8/layout/orgChart1"/>
    <dgm:cxn modelId="{2BAD524A-9470-7A42-8C3F-511136BD073C}" srcId="{794594E4-24FC-374F-8B6C-E142E77EE4FE}" destId="{3442F40E-05F0-7641-ACE5-E6046E1E16C6}" srcOrd="7" destOrd="0" parTransId="{6259501C-8DF4-444A-8EAB-01405D4B5756}" sibTransId="{C68F9E42-0BC6-0847-86B6-C55F4CD1F5D3}"/>
    <dgm:cxn modelId="{40DC826A-556B-EB4D-B152-2166BF238D44}" type="presOf" srcId="{3442F40E-05F0-7641-ACE5-E6046E1E16C6}" destId="{3CB15D5C-19E4-FB4E-AA7B-96E40AB4199D}" srcOrd="1" destOrd="0" presId="urn:microsoft.com/office/officeart/2005/8/layout/orgChart1"/>
    <dgm:cxn modelId="{40E8B2AB-4EE6-844F-821A-FF0075A6D759}" type="presOf" srcId="{62E5A6C0-3868-A142-8303-D0A8AC3A1697}" destId="{CCC56895-6BF4-6F4D-BC55-135ED791C45D}" srcOrd="0" destOrd="0" presId="urn:microsoft.com/office/officeart/2005/8/layout/orgChart1"/>
    <dgm:cxn modelId="{58E03748-0F9B-1C4C-83DB-A09B207E288A}" type="presOf" srcId="{62E5A6C0-3868-A142-8303-D0A8AC3A1697}" destId="{B3BCB50F-1BFF-EA46-9135-1B0F4AAFBC17}" srcOrd="1" destOrd="0" presId="urn:microsoft.com/office/officeart/2005/8/layout/orgChart1"/>
    <dgm:cxn modelId="{E7B36BFC-62CB-1643-AAAC-B4479CF980AF}" srcId="{794594E4-24FC-374F-8B6C-E142E77EE4FE}" destId="{71EF198B-1295-5948-8C72-9BA4F0BC3007}" srcOrd="0" destOrd="0" parTransId="{0C302DBC-8B53-B742-B849-4633D9AAE4EA}" sibTransId="{65E8644C-C924-784C-A90D-8822F8807818}"/>
    <dgm:cxn modelId="{658CBB4E-31C9-EF4D-991B-2DA8B972A4B4}" type="presOf" srcId="{026AE740-77A9-5D43-962B-11E24B0EC6DE}" destId="{B12BBC45-2597-E845-9104-8B363F83F9B8}" srcOrd="0" destOrd="0" presId="urn:microsoft.com/office/officeart/2005/8/layout/orgChart1"/>
    <dgm:cxn modelId="{8703D525-A3C0-8649-8A23-EC4DE42CB33D}" type="presOf" srcId="{A0A24DF1-0999-F14B-B13F-7F9DCEFE623B}" destId="{9915C674-3CF0-7F4E-8F39-138830068274}" srcOrd="1" destOrd="0" presId="urn:microsoft.com/office/officeart/2005/8/layout/orgChart1"/>
    <dgm:cxn modelId="{3B851BA1-F69D-D54D-9674-FB95575D6BF3}" type="presParOf" srcId="{C75644E0-5EF2-9E41-B33E-A1C8845B9324}" destId="{917EA57C-D723-0A4A-BC5C-8397DB4C7DE9}" srcOrd="0" destOrd="0" presId="urn:microsoft.com/office/officeart/2005/8/layout/orgChart1"/>
    <dgm:cxn modelId="{6059DBF3-0E79-B746-AAE6-7C4FEBEF78D6}" type="presParOf" srcId="{917EA57C-D723-0A4A-BC5C-8397DB4C7DE9}" destId="{8049E90F-EF27-8940-9CF9-F686C9F98AA5}" srcOrd="0" destOrd="0" presId="urn:microsoft.com/office/officeart/2005/8/layout/orgChart1"/>
    <dgm:cxn modelId="{CB570643-E620-9F44-AFBA-4388D73E1007}" type="presParOf" srcId="{8049E90F-EF27-8940-9CF9-F686C9F98AA5}" destId="{B56C9B6D-9A7C-8C48-B307-2C1446761EC8}" srcOrd="0" destOrd="0" presId="urn:microsoft.com/office/officeart/2005/8/layout/orgChart1"/>
    <dgm:cxn modelId="{BDE6B6EA-030C-AF42-B8AB-78A494C4A4D6}" type="presParOf" srcId="{8049E90F-EF27-8940-9CF9-F686C9F98AA5}" destId="{4F0CC9A3-3132-F74B-AC98-C01D509E91D6}" srcOrd="1" destOrd="0" presId="urn:microsoft.com/office/officeart/2005/8/layout/orgChart1"/>
    <dgm:cxn modelId="{2D5E3B28-D5E1-7B40-B474-996D6B721BE8}" type="presParOf" srcId="{917EA57C-D723-0A4A-BC5C-8397DB4C7DE9}" destId="{3FB17FF1-0C31-3549-99A9-FACAB9104138}" srcOrd="1" destOrd="0" presId="urn:microsoft.com/office/officeart/2005/8/layout/orgChart1"/>
    <dgm:cxn modelId="{80537DB5-02D6-6343-9F43-B74DFFFCD1A6}" type="presParOf" srcId="{3FB17FF1-0C31-3549-99A9-FACAB9104138}" destId="{6F8D21AF-7463-1B47-BF82-FF69A6A65CA4}" srcOrd="0" destOrd="0" presId="urn:microsoft.com/office/officeart/2005/8/layout/orgChart1"/>
    <dgm:cxn modelId="{9AECE280-B96C-7B4D-8DC3-F66E76C2272F}" type="presParOf" srcId="{3FB17FF1-0C31-3549-99A9-FACAB9104138}" destId="{742D6EBE-5C79-F841-AAE2-2B8582E9537A}" srcOrd="1" destOrd="0" presId="urn:microsoft.com/office/officeart/2005/8/layout/orgChart1"/>
    <dgm:cxn modelId="{48FBE5C1-07AA-3F4F-A7F6-F3526000F867}" type="presParOf" srcId="{742D6EBE-5C79-F841-AAE2-2B8582E9537A}" destId="{11B5A7C0-2D55-6B4E-B7EE-166AC3AC9A84}" srcOrd="0" destOrd="0" presId="urn:microsoft.com/office/officeart/2005/8/layout/orgChart1"/>
    <dgm:cxn modelId="{04A65CC8-9F8E-1D47-B2E1-79EA2F3E1A3B}" type="presParOf" srcId="{11B5A7C0-2D55-6B4E-B7EE-166AC3AC9A84}" destId="{A6A3CB7A-19F8-D147-9955-7553FBCB43DA}" srcOrd="0" destOrd="0" presId="urn:microsoft.com/office/officeart/2005/8/layout/orgChart1"/>
    <dgm:cxn modelId="{87C83F3C-3E04-0547-B2EA-2CA3E47F7B06}" type="presParOf" srcId="{11B5A7C0-2D55-6B4E-B7EE-166AC3AC9A84}" destId="{0582BE32-391B-9C44-A54E-E9CE7613C07C}" srcOrd="1" destOrd="0" presId="urn:microsoft.com/office/officeart/2005/8/layout/orgChart1"/>
    <dgm:cxn modelId="{619B1662-64EB-6D48-B5C9-4DCBC104C3C0}" type="presParOf" srcId="{742D6EBE-5C79-F841-AAE2-2B8582E9537A}" destId="{24849766-BE55-0E42-A95A-585A292FC1F1}" srcOrd="1" destOrd="0" presId="urn:microsoft.com/office/officeart/2005/8/layout/orgChart1"/>
    <dgm:cxn modelId="{5B07DC18-8130-D94D-A693-45E46AD343C9}" type="presParOf" srcId="{24849766-BE55-0E42-A95A-585A292FC1F1}" destId="{F9C52104-30A9-F741-AF93-87024242D898}" srcOrd="0" destOrd="0" presId="urn:microsoft.com/office/officeart/2005/8/layout/orgChart1"/>
    <dgm:cxn modelId="{D5A1E1E5-7043-9C4B-A6BE-BFDA1E0C3749}" type="presParOf" srcId="{24849766-BE55-0E42-A95A-585A292FC1F1}" destId="{351690F6-69FE-DC4F-AB2D-54ECCB3C1EA8}" srcOrd="1" destOrd="0" presId="urn:microsoft.com/office/officeart/2005/8/layout/orgChart1"/>
    <dgm:cxn modelId="{43F3942C-41F6-9D4E-8DFF-EA74539CFE00}" type="presParOf" srcId="{351690F6-69FE-DC4F-AB2D-54ECCB3C1EA8}" destId="{4ED54533-8DBE-D648-83BB-2A20D3A15A97}" srcOrd="0" destOrd="0" presId="urn:microsoft.com/office/officeart/2005/8/layout/orgChart1"/>
    <dgm:cxn modelId="{5A68C335-C8E3-D54F-8DAE-634879661BFB}" type="presParOf" srcId="{4ED54533-8DBE-D648-83BB-2A20D3A15A97}" destId="{11075DFA-E4DA-D545-A038-EE8D1CF3413E}" srcOrd="0" destOrd="0" presId="urn:microsoft.com/office/officeart/2005/8/layout/orgChart1"/>
    <dgm:cxn modelId="{4FD83B11-7E06-3943-929C-509A0C70AFBC}" type="presParOf" srcId="{4ED54533-8DBE-D648-83BB-2A20D3A15A97}" destId="{64631655-6E77-FD49-9F6C-A49E59BCB901}" srcOrd="1" destOrd="0" presId="urn:microsoft.com/office/officeart/2005/8/layout/orgChart1"/>
    <dgm:cxn modelId="{52B22450-4648-0B47-861F-EB03B49FAC9D}" type="presParOf" srcId="{351690F6-69FE-DC4F-AB2D-54ECCB3C1EA8}" destId="{4F22932C-DAC6-134A-B235-75CFE1FAD2AD}" srcOrd="1" destOrd="0" presId="urn:microsoft.com/office/officeart/2005/8/layout/orgChart1"/>
    <dgm:cxn modelId="{1A0F57A8-0D12-0E4E-84DA-34A26EBBA083}" type="presParOf" srcId="{351690F6-69FE-DC4F-AB2D-54ECCB3C1EA8}" destId="{35EE6DAF-997F-9542-A1AC-7BCCA556D3BE}" srcOrd="2" destOrd="0" presId="urn:microsoft.com/office/officeart/2005/8/layout/orgChart1"/>
    <dgm:cxn modelId="{28FB196C-1C89-9341-A5EC-6819DFEE07E8}" type="presParOf" srcId="{24849766-BE55-0E42-A95A-585A292FC1F1}" destId="{71EBA9F5-22CB-4F40-893B-9B8E3237221F}" srcOrd="2" destOrd="0" presId="urn:microsoft.com/office/officeart/2005/8/layout/orgChart1"/>
    <dgm:cxn modelId="{666A89FE-12FF-7047-BCB4-9B377E93494E}" type="presParOf" srcId="{24849766-BE55-0E42-A95A-585A292FC1F1}" destId="{1CBADE8F-6BBC-864F-8CE7-78B76FD5ABE1}" srcOrd="3" destOrd="0" presId="urn:microsoft.com/office/officeart/2005/8/layout/orgChart1"/>
    <dgm:cxn modelId="{4BFEFA68-D187-DE4B-BD26-B34762B29B16}" type="presParOf" srcId="{1CBADE8F-6BBC-864F-8CE7-78B76FD5ABE1}" destId="{7A783EB2-CADC-8944-9C4D-B3C4B889F8D0}" srcOrd="0" destOrd="0" presId="urn:microsoft.com/office/officeart/2005/8/layout/orgChart1"/>
    <dgm:cxn modelId="{479707B7-BC87-9F46-A6E0-019901166DAB}" type="presParOf" srcId="{7A783EB2-CADC-8944-9C4D-B3C4B889F8D0}" destId="{81FE7FD2-B45D-9F48-AC5E-276864045C5C}" srcOrd="0" destOrd="0" presId="urn:microsoft.com/office/officeart/2005/8/layout/orgChart1"/>
    <dgm:cxn modelId="{D8617560-3A3E-1F4A-AA47-01ECBB73F4C1}" type="presParOf" srcId="{7A783EB2-CADC-8944-9C4D-B3C4B889F8D0}" destId="{9915C674-3CF0-7F4E-8F39-138830068274}" srcOrd="1" destOrd="0" presId="urn:microsoft.com/office/officeart/2005/8/layout/orgChart1"/>
    <dgm:cxn modelId="{50D7F3CA-0BAA-BA40-8E90-98D8E25F137D}" type="presParOf" srcId="{1CBADE8F-6BBC-864F-8CE7-78B76FD5ABE1}" destId="{98B27A40-379B-0A49-9F69-D2B944E9636B}" srcOrd="1" destOrd="0" presId="urn:microsoft.com/office/officeart/2005/8/layout/orgChart1"/>
    <dgm:cxn modelId="{D8B00A7C-04D9-8D42-9481-49411899E3FF}" type="presParOf" srcId="{1CBADE8F-6BBC-864F-8CE7-78B76FD5ABE1}" destId="{D3AC3F43-E300-7142-81F9-59D6BB27D8E9}" srcOrd="2" destOrd="0" presId="urn:microsoft.com/office/officeart/2005/8/layout/orgChart1"/>
    <dgm:cxn modelId="{D36BA688-F344-2A48-B373-68C05AB37B07}" type="presParOf" srcId="{742D6EBE-5C79-F841-AAE2-2B8582E9537A}" destId="{8E9ECC9D-D594-EF42-B5FB-680088568890}" srcOrd="2" destOrd="0" presId="urn:microsoft.com/office/officeart/2005/8/layout/orgChart1"/>
    <dgm:cxn modelId="{8E526B09-C6F3-774D-AFAA-97A8BC1277FD}" type="presParOf" srcId="{3FB17FF1-0C31-3549-99A9-FACAB9104138}" destId="{30359E26-2159-514D-A5D7-7171D3BE1733}" srcOrd="2" destOrd="0" presId="urn:microsoft.com/office/officeart/2005/8/layout/orgChart1"/>
    <dgm:cxn modelId="{7E3EA7E6-9573-EA4B-907F-D1EA1B82BDBE}" type="presParOf" srcId="{3FB17FF1-0C31-3549-99A9-FACAB9104138}" destId="{B9734807-CC2A-9343-AA6E-0D511FE3A740}" srcOrd="3" destOrd="0" presId="urn:microsoft.com/office/officeart/2005/8/layout/orgChart1"/>
    <dgm:cxn modelId="{3B8E8C76-3374-E445-9DD4-1EA08D851AA3}" type="presParOf" srcId="{B9734807-CC2A-9343-AA6E-0D511FE3A740}" destId="{E4D2891A-F8FB-334A-938B-5F877614ADCC}" srcOrd="0" destOrd="0" presId="urn:microsoft.com/office/officeart/2005/8/layout/orgChart1"/>
    <dgm:cxn modelId="{6A643F6C-7B63-FF4F-8825-52FC088E5206}" type="presParOf" srcId="{E4D2891A-F8FB-334A-938B-5F877614ADCC}" destId="{F6AD9CDA-138C-4141-8CE3-50BC15BF2795}" srcOrd="0" destOrd="0" presId="urn:microsoft.com/office/officeart/2005/8/layout/orgChart1"/>
    <dgm:cxn modelId="{A72E0707-0241-AC4E-BCA3-DEB2CBB9154C}" type="presParOf" srcId="{E4D2891A-F8FB-334A-938B-5F877614ADCC}" destId="{BDA000EA-53B4-9640-9467-81599074EF17}" srcOrd="1" destOrd="0" presId="urn:microsoft.com/office/officeart/2005/8/layout/orgChart1"/>
    <dgm:cxn modelId="{998CEB1E-C279-BF44-8CDB-326B2AFC3E14}" type="presParOf" srcId="{B9734807-CC2A-9343-AA6E-0D511FE3A740}" destId="{3A439582-5A69-1344-96B0-3E5333E01408}" srcOrd="1" destOrd="0" presId="urn:microsoft.com/office/officeart/2005/8/layout/orgChart1"/>
    <dgm:cxn modelId="{4CF6C4E6-3CB0-BF4C-9B80-5F54FE887485}" type="presParOf" srcId="{3A439582-5A69-1344-96B0-3E5333E01408}" destId="{672F34AC-B77F-E34D-85E6-EC5E32575359}" srcOrd="0" destOrd="0" presId="urn:microsoft.com/office/officeart/2005/8/layout/orgChart1"/>
    <dgm:cxn modelId="{504C99C2-A5E2-B145-8AFB-83B8BA5706B5}" type="presParOf" srcId="{3A439582-5A69-1344-96B0-3E5333E01408}" destId="{3EDDBE27-BCE3-2345-91B3-DBCD3469E5CB}" srcOrd="1" destOrd="0" presId="urn:microsoft.com/office/officeart/2005/8/layout/orgChart1"/>
    <dgm:cxn modelId="{F4417FB0-A164-F642-B1DC-EAC6ACA3B431}" type="presParOf" srcId="{3EDDBE27-BCE3-2345-91B3-DBCD3469E5CB}" destId="{ABFB460F-FBDB-354D-BCED-49C90031BE90}" srcOrd="0" destOrd="0" presId="urn:microsoft.com/office/officeart/2005/8/layout/orgChart1"/>
    <dgm:cxn modelId="{9CCFA0DD-A43B-BA48-944B-5EC329305768}" type="presParOf" srcId="{ABFB460F-FBDB-354D-BCED-49C90031BE90}" destId="{6C30AFE4-CAC4-DD44-8BB3-FB7BE3E43139}" srcOrd="0" destOrd="0" presId="urn:microsoft.com/office/officeart/2005/8/layout/orgChart1"/>
    <dgm:cxn modelId="{641EA0E6-857A-1940-A36F-EEACDE335152}" type="presParOf" srcId="{ABFB460F-FBDB-354D-BCED-49C90031BE90}" destId="{53CD0F20-BDEE-EC4A-8418-C65A38233CCC}" srcOrd="1" destOrd="0" presId="urn:microsoft.com/office/officeart/2005/8/layout/orgChart1"/>
    <dgm:cxn modelId="{717F6E01-E5F6-134E-BA4F-E27592FBA630}" type="presParOf" srcId="{3EDDBE27-BCE3-2345-91B3-DBCD3469E5CB}" destId="{BDA756B9-7C5E-EC4C-A9D9-8486CA5CDCC6}" srcOrd="1" destOrd="0" presId="urn:microsoft.com/office/officeart/2005/8/layout/orgChart1"/>
    <dgm:cxn modelId="{0B76D869-41C7-B74B-8C95-6097E80E5C44}" type="presParOf" srcId="{3EDDBE27-BCE3-2345-91B3-DBCD3469E5CB}" destId="{51F39CE9-D24C-174D-B5D4-F2C1C010F38F}" srcOrd="2" destOrd="0" presId="urn:microsoft.com/office/officeart/2005/8/layout/orgChart1"/>
    <dgm:cxn modelId="{9599B591-E9FD-4C46-8450-76C80C990332}" type="presParOf" srcId="{3A439582-5A69-1344-96B0-3E5333E01408}" destId="{9BBCFC04-9A7F-B949-8ABA-83A38B735442}" srcOrd="2" destOrd="0" presId="urn:microsoft.com/office/officeart/2005/8/layout/orgChart1"/>
    <dgm:cxn modelId="{35B8AC88-D8EF-824E-A66C-63151A47F543}" type="presParOf" srcId="{3A439582-5A69-1344-96B0-3E5333E01408}" destId="{D75954A0-797D-2F4F-80E3-588A9F65E1DF}" srcOrd="3" destOrd="0" presId="urn:microsoft.com/office/officeart/2005/8/layout/orgChart1"/>
    <dgm:cxn modelId="{EB94C6B4-74C2-7C49-B616-3A1F28E87559}" type="presParOf" srcId="{D75954A0-797D-2F4F-80E3-588A9F65E1DF}" destId="{75ABE205-4827-834B-BD92-8B683F86FEF2}" srcOrd="0" destOrd="0" presId="urn:microsoft.com/office/officeart/2005/8/layout/orgChart1"/>
    <dgm:cxn modelId="{47A74CE4-17E1-224B-921E-109D8A64242C}" type="presParOf" srcId="{75ABE205-4827-834B-BD92-8B683F86FEF2}" destId="{D1082023-59C4-3C48-A9E6-AF5EE6385CEF}" srcOrd="0" destOrd="0" presId="urn:microsoft.com/office/officeart/2005/8/layout/orgChart1"/>
    <dgm:cxn modelId="{F2098194-AB93-0B4A-9479-951F2B4106DB}" type="presParOf" srcId="{75ABE205-4827-834B-BD92-8B683F86FEF2}" destId="{2758804D-A0CE-0C4D-ADF6-E609635481E1}" srcOrd="1" destOrd="0" presId="urn:microsoft.com/office/officeart/2005/8/layout/orgChart1"/>
    <dgm:cxn modelId="{15A7D1CF-01F9-514B-9B1B-8B769E81C539}" type="presParOf" srcId="{D75954A0-797D-2F4F-80E3-588A9F65E1DF}" destId="{A07CC9D7-590F-9443-90EB-1A5B66CB7738}" srcOrd="1" destOrd="0" presId="urn:microsoft.com/office/officeart/2005/8/layout/orgChart1"/>
    <dgm:cxn modelId="{49446A51-5516-504E-8C57-856104530DA8}" type="presParOf" srcId="{D75954A0-797D-2F4F-80E3-588A9F65E1DF}" destId="{C5E462F8-939D-FE43-B215-DD7544A50750}" srcOrd="2" destOrd="0" presId="urn:microsoft.com/office/officeart/2005/8/layout/orgChart1"/>
    <dgm:cxn modelId="{F82A62D2-5AEF-CD41-B17D-899B97F361EF}" type="presParOf" srcId="{3A439582-5A69-1344-96B0-3E5333E01408}" destId="{D068462B-DBA4-DB46-925D-714ABDBB9588}" srcOrd="4" destOrd="0" presId="urn:microsoft.com/office/officeart/2005/8/layout/orgChart1"/>
    <dgm:cxn modelId="{0CA72BF3-8468-2748-A6EF-0C29D97DAA26}" type="presParOf" srcId="{3A439582-5A69-1344-96B0-3E5333E01408}" destId="{59551CB2-BE40-9845-AF36-C1E7318CD991}" srcOrd="5" destOrd="0" presId="urn:microsoft.com/office/officeart/2005/8/layout/orgChart1"/>
    <dgm:cxn modelId="{629D0A8D-2549-B248-8EB4-D887D0A2C493}" type="presParOf" srcId="{59551CB2-BE40-9845-AF36-C1E7318CD991}" destId="{D515B247-F009-D340-9BF9-9F4646D67ED0}" srcOrd="0" destOrd="0" presId="urn:microsoft.com/office/officeart/2005/8/layout/orgChart1"/>
    <dgm:cxn modelId="{A5AD8167-6198-F048-9283-645302FC810E}" type="presParOf" srcId="{D515B247-F009-D340-9BF9-9F4646D67ED0}" destId="{F1FEED29-A8EE-3F4F-BD48-3A63063807E6}" srcOrd="0" destOrd="0" presId="urn:microsoft.com/office/officeart/2005/8/layout/orgChart1"/>
    <dgm:cxn modelId="{1BBEE557-5B11-6F48-BC5A-FA4DA6141111}" type="presParOf" srcId="{D515B247-F009-D340-9BF9-9F4646D67ED0}" destId="{0BBA1EE9-7833-1044-AF17-8F3192829C76}" srcOrd="1" destOrd="0" presId="urn:microsoft.com/office/officeart/2005/8/layout/orgChart1"/>
    <dgm:cxn modelId="{441D510D-C07E-964D-AC9D-0E04A2DD4C38}" type="presParOf" srcId="{59551CB2-BE40-9845-AF36-C1E7318CD991}" destId="{ABB20604-B5EF-BA4E-AF80-6DB88CD2FA93}" srcOrd="1" destOrd="0" presId="urn:microsoft.com/office/officeart/2005/8/layout/orgChart1"/>
    <dgm:cxn modelId="{F91C1A0D-EF14-6F48-A0DC-6983B619D803}" type="presParOf" srcId="{59551CB2-BE40-9845-AF36-C1E7318CD991}" destId="{200AFBAC-D1B1-2742-88E5-8EE8251DFF4C}" srcOrd="2" destOrd="0" presId="urn:microsoft.com/office/officeart/2005/8/layout/orgChart1"/>
    <dgm:cxn modelId="{479B181F-FC93-2441-A6BD-F1102D706B6B}" type="presParOf" srcId="{B9734807-CC2A-9343-AA6E-0D511FE3A740}" destId="{C1FD678E-6BC9-ED46-BEF9-C372D21B33AF}" srcOrd="2" destOrd="0" presId="urn:microsoft.com/office/officeart/2005/8/layout/orgChart1"/>
    <dgm:cxn modelId="{19A423B6-4C29-144D-9649-72EDED93AF0C}" type="presParOf" srcId="{3FB17FF1-0C31-3549-99A9-FACAB9104138}" destId="{C28C1B18-6CCD-7641-A057-048BD5066218}" srcOrd="4" destOrd="0" presId="urn:microsoft.com/office/officeart/2005/8/layout/orgChart1"/>
    <dgm:cxn modelId="{14845169-E96A-7746-A898-0CFE86F734AC}" type="presParOf" srcId="{3FB17FF1-0C31-3549-99A9-FACAB9104138}" destId="{C8985379-7BB8-BF49-B5D7-D8469A832D8E}" srcOrd="5" destOrd="0" presId="urn:microsoft.com/office/officeart/2005/8/layout/orgChart1"/>
    <dgm:cxn modelId="{BECC4A87-EF8D-484A-8BCE-419F6586692B}" type="presParOf" srcId="{C8985379-7BB8-BF49-B5D7-D8469A832D8E}" destId="{A0CD2497-A115-C94E-887C-F85FD9502A98}" srcOrd="0" destOrd="0" presId="urn:microsoft.com/office/officeart/2005/8/layout/orgChart1"/>
    <dgm:cxn modelId="{6008CCFA-24F7-7D46-ABFA-F7B1FF243B2E}" type="presParOf" srcId="{A0CD2497-A115-C94E-887C-F85FD9502A98}" destId="{61C19302-50DE-1C4E-A7D5-D5BAE398FB79}" srcOrd="0" destOrd="0" presId="urn:microsoft.com/office/officeart/2005/8/layout/orgChart1"/>
    <dgm:cxn modelId="{EF665DCF-DE73-DD4E-B705-A859FB34E437}" type="presParOf" srcId="{A0CD2497-A115-C94E-887C-F85FD9502A98}" destId="{0E8F6A14-7D0E-574A-A278-093E45F84189}" srcOrd="1" destOrd="0" presId="urn:microsoft.com/office/officeart/2005/8/layout/orgChart1"/>
    <dgm:cxn modelId="{BF24248A-C190-6540-B162-D992BBAF6E82}" type="presParOf" srcId="{C8985379-7BB8-BF49-B5D7-D8469A832D8E}" destId="{E5EA4463-6080-854A-9A0B-45BE6C34BECF}" srcOrd="1" destOrd="0" presId="urn:microsoft.com/office/officeart/2005/8/layout/orgChart1"/>
    <dgm:cxn modelId="{E93A20D3-1633-9242-A1B7-30FF8CA1ABD1}" type="presParOf" srcId="{C8985379-7BB8-BF49-B5D7-D8469A832D8E}" destId="{81B42CF7-12F4-F64A-835A-3BC5ECCBA388}" srcOrd="2" destOrd="0" presId="urn:microsoft.com/office/officeart/2005/8/layout/orgChart1"/>
    <dgm:cxn modelId="{EA45B32F-2C57-EE43-8AB6-14203025E7E8}" type="presParOf" srcId="{3FB17FF1-0C31-3549-99A9-FACAB9104138}" destId="{1D9D437E-56A8-8640-AE4E-99393A1EAF81}" srcOrd="6" destOrd="0" presId="urn:microsoft.com/office/officeart/2005/8/layout/orgChart1"/>
    <dgm:cxn modelId="{DCBE6824-1F0A-3D45-B85E-1CFFA6975334}" type="presParOf" srcId="{3FB17FF1-0C31-3549-99A9-FACAB9104138}" destId="{EC1DC6B3-8FAD-4544-88F7-CA46ADE74CEA}" srcOrd="7" destOrd="0" presId="urn:microsoft.com/office/officeart/2005/8/layout/orgChart1"/>
    <dgm:cxn modelId="{35AB0FEE-12B7-0D42-AF82-55BF59783183}" type="presParOf" srcId="{EC1DC6B3-8FAD-4544-88F7-CA46ADE74CEA}" destId="{430F0A2B-D14B-1D44-BA56-150DFF5C390E}" srcOrd="0" destOrd="0" presId="urn:microsoft.com/office/officeart/2005/8/layout/orgChart1"/>
    <dgm:cxn modelId="{D613012D-612F-2344-BC38-36DD2DD39B87}" type="presParOf" srcId="{430F0A2B-D14B-1D44-BA56-150DFF5C390E}" destId="{4A84CBD3-9BB9-0643-A166-B0B0D69D8AD3}" srcOrd="0" destOrd="0" presId="urn:microsoft.com/office/officeart/2005/8/layout/orgChart1"/>
    <dgm:cxn modelId="{02258F9A-7B83-374B-94D1-17DEADF49891}" type="presParOf" srcId="{430F0A2B-D14B-1D44-BA56-150DFF5C390E}" destId="{BDB3768B-E5DA-CE41-B6B1-2EE8B21F79DC}" srcOrd="1" destOrd="0" presId="urn:microsoft.com/office/officeart/2005/8/layout/orgChart1"/>
    <dgm:cxn modelId="{BC0D5870-AAD8-EB40-BD65-534D56DCD311}" type="presParOf" srcId="{EC1DC6B3-8FAD-4544-88F7-CA46ADE74CEA}" destId="{3E3AA126-041B-A14F-A806-C703C3A34624}" srcOrd="1" destOrd="0" presId="urn:microsoft.com/office/officeart/2005/8/layout/orgChart1"/>
    <dgm:cxn modelId="{380324A1-7689-6445-AC48-34741F472480}" type="presParOf" srcId="{3E3AA126-041B-A14F-A806-C703C3A34624}" destId="{5865D9AE-DDA0-A043-BA92-5E044B6D0B42}" srcOrd="0" destOrd="0" presId="urn:microsoft.com/office/officeart/2005/8/layout/orgChart1"/>
    <dgm:cxn modelId="{6CFB9A21-C87B-3145-98E0-A974DC73B691}" type="presParOf" srcId="{3E3AA126-041B-A14F-A806-C703C3A34624}" destId="{C905A72B-DEB1-DC4B-9F4D-0CAB6B86C755}" srcOrd="1" destOrd="0" presId="urn:microsoft.com/office/officeart/2005/8/layout/orgChart1"/>
    <dgm:cxn modelId="{AE389A26-DAC7-DB47-9D14-DA97F4E44E9B}" type="presParOf" srcId="{C905A72B-DEB1-DC4B-9F4D-0CAB6B86C755}" destId="{D94BDAF4-D7D7-7A46-AE16-0C863BC9B0BB}" srcOrd="0" destOrd="0" presId="urn:microsoft.com/office/officeart/2005/8/layout/orgChart1"/>
    <dgm:cxn modelId="{6CE59F86-C1FE-764C-9D0A-F8AF26DE2896}" type="presParOf" srcId="{D94BDAF4-D7D7-7A46-AE16-0C863BC9B0BB}" destId="{210047FC-F565-7641-B785-0F3A9191557D}" srcOrd="0" destOrd="0" presId="urn:microsoft.com/office/officeart/2005/8/layout/orgChart1"/>
    <dgm:cxn modelId="{6B3767AD-49F4-104E-85E9-2107D0257667}" type="presParOf" srcId="{D94BDAF4-D7D7-7A46-AE16-0C863BC9B0BB}" destId="{4F420240-4779-B245-99C7-8338A2C24E8E}" srcOrd="1" destOrd="0" presId="urn:microsoft.com/office/officeart/2005/8/layout/orgChart1"/>
    <dgm:cxn modelId="{AC37D8FA-61DB-ED48-BBF2-80FDF0A8167B}" type="presParOf" srcId="{C905A72B-DEB1-DC4B-9F4D-0CAB6B86C755}" destId="{6BD0DE95-2E92-AE42-B1C4-8E85F7F6944C}" srcOrd="1" destOrd="0" presId="urn:microsoft.com/office/officeart/2005/8/layout/orgChart1"/>
    <dgm:cxn modelId="{49AB2729-08B9-2B4D-82FD-AB00102DBA24}" type="presParOf" srcId="{C905A72B-DEB1-DC4B-9F4D-0CAB6B86C755}" destId="{4CEF8507-48E2-6847-9C3F-18B9E9C6AAF6}" srcOrd="2" destOrd="0" presId="urn:microsoft.com/office/officeart/2005/8/layout/orgChart1"/>
    <dgm:cxn modelId="{6E56AD8B-49D2-F649-A70A-3231287270AA}" type="presParOf" srcId="{3E3AA126-041B-A14F-A806-C703C3A34624}" destId="{70873C6F-884D-8044-A250-8AFDAF12BF36}" srcOrd="2" destOrd="0" presId="urn:microsoft.com/office/officeart/2005/8/layout/orgChart1"/>
    <dgm:cxn modelId="{15F45772-95CD-9E42-B7A2-2E3AF1FEAB5E}" type="presParOf" srcId="{3E3AA126-041B-A14F-A806-C703C3A34624}" destId="{2E013A36-A5B1-304C-A94B-8318A5826353}" srcOrd="3" destOrd="0" presId="urn:microsoft.com/office/officeart/2005/8/layout/orgChart1"/>
    <dgm:cxn modelId="{51415986-1A1C-684E-A97B-90F29DDA3289}" type="presParOf" srcId="{2E013A36-A5B1-304C-A94B-8318A5826353}" destId="{9C50A64A-46F9-4E49-BF35-2AAE6BA353BE}" srcOrd="0" destOrd="0" presId="urn:microsoft.com/office/officeart/2005/8/layout/orgChart1"/>
    <dgm:cxn modelId="{58454D63-D2C4-8F4F-8748-6891A35364F0}" type="presParOf" srcId="{9C50A64A-46F9-4E49-BF35-2AAE6BA353BE}" destId="{870F3A54-E1A2-F547-AC6D-65A0C60CE907}" srcOrd="0" destOrd="0" presId="urn:microsoft.com/office/officeart/2005/8/layout/orgChart1"/>
    <dgm:cxn modelId="{F2DBFB35-4F64-3B4E-9C0A-74592F6C099C}" type="presParOf" srcId="{9C50A64A-46F9-4E49-BF35-2AAE6BA353BE}" destId="{A189BDBB-3798-4A4F-BC01-AAEDE43AB3A1}" srcOrd="1" destOrd="0" presId="urn:microsoft.com/office/officeart/2005/8/layout/orgChart1"/>
    <dgm:cxn modelId="{27369D8D-AF1F-7F47-A9EA-4B0F8F4BD5A1}" type="presParOf" srcId="{2E013A36-A5B1-304C-A94B-8318A5826353}" destId="{9406640F-F80B-4C42-A5B2-23616FC20B88}" srcOrd="1" destOrd="0" presId="urn:microsoft.com/office/officeart/2005/8/layout/orgChart1"/>
    <dgm:cxn modelId="{5F296219-BC9C-3941-94B8-DFAE02B65062}" type="presParOf" srcId="{2E013A36-A5B1-304C-A94B-8318A5826353}" destId="{17D5B4AF-B0C5-1A44-BB00-DE1E0517A1D8}" srcOrd="2" destOrd="0" presId="urn:microsoft.com/office/officeart/2005/8/layout/orgChart1"/>
    <dgm:cxn modelId="{8C00F5C5-EB3E-AC44-81CC-605AA53B40FD}" type="presParOf" srcId="{3E3AA126-041B-A14F-A806-C703C3A34624}" destId="{0E35AC10-7475-1344-8A26-7565E01A1622}" srcOrd="4" destOrd="0" presId="urn:microsoft.com/office/officeart/2005/8/layout/orgChart1"/>
    <dgm:cxn modelId="{0C6728E0-2320-914D-B6B1-C8D7A212E6F6}" type="presParOf" srcId="{3E3AA126-041B-A14F-A806-C703C3A34624}" destId="{12EB5785-1FDE-3E44-9565-B4D3CB6A0081}" srcOrd="5" destOrd="0" presId="urn:microsoft.com/office/officeart/2005/8/layout/orgChart1"/>
    <dgm:cxn modelId="{9EA8A824-2401-9D43-90E5-8EFF260CF2F1}" type="presParOf" srcId="{12EB5785-1FDE-3E44-9565-B4D3CB6A0081}" destId="{05704439-A6A4-E043-9939-476FA97849BD}" srcOrd="0" destOrd="0" presId="urn:microsoft.com/office/officeart/2005/8/layout/orgChart1"/>
    <dgm:cxn modelId="{BEE50DC3-AB72-3548-B735-21542D861533}" type="presParOf" srcId="{05704439-A6A4-E043-9939-476FA97849BD}" destId="{46E1BBED-BD29-284B-B5B7-D7209672E31A}" srcOrd="0" destOrd="0" presId="urn:microsoft.com/office/officeart/2005/8/layout/orgChart1"/>
    <dgm:cxn modelId="{7A81B3B2-9913-564E-82EA-BCE02130DF67}" type="presParOf" srcId="{05704439-A6A4-E043-9939-476FA97849BD}" destId="{30BB720A-9226-5641-A583-CDF1F3632E76}" srcOrd="1" destOrd="0" presId="urn:microsoft.com/office/officeart/2005/8/layout/orgChart1"/>
    <dgm:cxn modelId="{474BAABD-7BE3-5646-B2D5-4F004B57FCDD}" type="presParOf" srcId="{12EB5785-1FDE-3E44-9565-B4D3CB6A0081}" destId="{C54316C4-B695-7A4B-947C-F0AE1F46278B}" srcOrd="1" destOrd="0" presId="urn:microsoft.com/office/officeart/2005/8/layout/orgChart1"/>
    <dgm:cxn modelId="{8D51ABC7-62A8-994B-ADEF-FBFC9D7663FD}" type="presParOf" srcId="{12EB5785-1FDE-3E44-9565-B4D3CB6A0081}" destId="{D8B01799-EC02-C442-BE98-872D7F1B78CD}" srcOrd="2" destOrd="0" presId="urn:microsoft.com/office/officeart/2005/8/layout/orgChart1"/>
    <dgm:cxn modelId="{7C8776F4-8477-D248-8F69-FE48B91E1968}" type="presParOf" srcId="{EC1DC6B3-8FAD-4544-88F7-CA46ADE74CEA}" destId="{12A9412F-5793-EC45-A7E6-81E84B081D08}" srcOrd="2" destOrd="0" presId="urn:microsoft.com/office/officeart/2005/8/layout/orgChart1"/>
    <dgm:cxn modelId="{1301AC7A-CBFA-3148-8270-F2E1457330CD}" type="presParOf" srcId="{3FB17FF1-0C31-3549-99A9-FACAB9104138}" destId="{B7C91A12-5D7B-944D-A7F7-D8498CE5ABCF}" srcOrd="8" destOrd="0" presId="urn:microsoft.com/office/officeart/2005/8/layout/orgChart1"/>
    <dgm:cxn modelId="{40F1D592-FC65-6749-B135-4667170D2E80}" type="presParOf" srcId="{3FB17FF1-0C31-3549-99A9-FACAB9104138}" destId="{8F98BC20-1543-0A4C-BD17-C23C9647E5C1}" srcOrd="9" destOrd="0" presId="urn:microsoft.com/office/officeart/2005/8/layout/orgChart1"/>
    <dgm:cxn modelId="{4F2BBA06-D33E-534C-B63D-3C643B9B26A8}" type="presParOf" srcId="{8F98BC20-1543-0A4C-BD17-C23C9647E5C1}" destId="{97F00B56-2A17-A941-AB34-1F2ACE512769}" srcOrd="0" destOrd="0" presId="urn:microsoft.com/office/officeart/2005/8/layout/orgChart1"/>
    <dgm:cxn modelId="{AB9E0A95-7694-3F4B-987A-C70F7EBDF101}" type="presParOf" srcId="{97F00B56-2A17-A941-AB34-1F2ACE512769}" destId="{BA568E7C-03C9-294D-94CC-6FFC5080DDA5}" srcOrd="0" destOrd="0" presId="urn:microsoft.com/office/officeart/2005/8/layout/orgChart1"/>
    <dgm:cxn modelId="{8999A2A1-0930-C44F-8705-10C8BDDF32C0}" type="presParOf" srcId="{97F00B56-2A17-A941-AB34-1F2ACE512769}" destId="{4A8F929C-F834-1E42-A171-F8628B420DBA}" srcOrd="1" destOrd="0" presId="urn:microsoft.com/office/officeart/2005/8/layout/orgChart1"/>
    <dgm:cxn modelId="{F9DF35CD-3CFD-4840-A34C-30C76F942370}" type="presParOf" srcId="{8F98BC20-1543-0A4C-BD17-C23C9647E5C1}" destId="{BB801FBC-8911-9A42-BE26-8FCB8D412017}" srcOrd="1" destOrd="0" presId="urn:microsoft.com/office/officeart/2005/8/layout/orgChart1"/>
    <dgm:cxn modelId="{5B70EBE9-606F-6540-889C-A58971715F60}" type="presParOf" srcId="{BB801FBC-8911-9A42-BE26-8FCB8D412017}" destId="{B12BBC45-2597-E845-9104-8B363F83F9B8}" srcOrd="0" destOrd="0" presId="urn:microsoft.com/office/officeart/2005/8/layout/orgChart1"/>
    <dgm:cxn modelId="{2DD4C26B-69C5-754D-B97B-B5927CE6A0DF}" type="presParOf" srcId="{BB801FBC-8911-9A42-BE26-8FCB8D412017}" destId="{633F1F2A-AB44-EA40-A99E-DA352E2A4489}" srcOrd="1" destOrd="0" presId="urn:microsoft.com/office/officeart/2005/8/layout/orgChart1"/>
    <dgm:cxn modelId="{3FE40987-CEE5-D440-A24E-8AB3B0AC2462}" type="presParOf" srcId="{633F1F2A-AB44-EA40-A99E-DA352E2A4489}" destId="{A6D45F33-0E49-3444-B72C-5B15B211FAAD}" srcOrd="0" destOrd="0" presId="urn:microsoft.com/office/officeart/2005/8/layout/orgChart1"/>
    <dgm:cxn modelId="{2D5170FE-A08F-8546-81DE-5E81015FC9D7}" type="presParOf" srcId="{A6D45F33-0E49-3444-B72C-5B15B211FAAD}" destId="{787DAA38-04D4-224C-A80D-0EDD296BE9F1}" srcOrd="0" destOrd="0" presId="urn:microsoft.com/office/officeart/2005/8/layout/orgChart1"/>
    <dgm:cxn modelId="{8C5F1BCD-F615-1648-AD5B-9F8560030AED}" type="presParOf" srcId="{A6D45F33-0E49-3444-B72C-5B15B211FAAD}" destId="{37CFE957-312C-EC40-A761-D788BB74E859}" srcOrd="1" destOrd="0" presId="urn:microsoft.com/office/officeart/2005/8/layout/orgChart1"/>
    <dgm:cxn modelId="{B8E10111-639C-0E44-B938-B69B1BC139A6}" type="presParOf" srcId="{633F1F2A-AB44-EA40-A99E-DA352E2A4489}" destId="{FBA6BB9F-2179-8748-B0F7-8D78CE64D4E0}" srcOrd="1" destOrd="0" presId="urn:microsoft.com/office/officeart/2005/8/layout/orgChart1"/>
    <dgm:cxn modelId="{9075C774-5674-7C4C-8D25-7B8544D4F52E}" type="presParOf" srcId="{633F1F2A-AB44-EA40-A99E-DA352E2A4489}" destId="{015B556A-432B-C04A-88AA-96362D6BECA1}" srcOrd="2" destOrd="0" presId="urn:microsoft.com/office/officeart/2005/8/layout/orgChart1"/>
    <dgm:cxn modelId="{567E8F92-BE89-1341-B2E9-B828B18D2BFB}" type="presParOf" srcId="{8F98BC20-1543-0A4C-BD17-C23C9647E5C1}" destId="{52C3B7FE-8903-074A-9E2E-612D3EF0AFA9}" srcOrd="2" destOrd="0" presId="urn:microsoft.com/office/officeart/2005/8/layout/orgChart1"/>
    <dgm:cxn modelId="{28FD09EE-3C18-9744-A64C-54770C023337}" type="presParOf" srcId="{3FB17FF1-0C31-3549-99A9-FACAB9104138}" destId="{1D9512E4-E9B0-1C4F-9E63-AD250D017B09}" srcOrd="10" destOrd="0" presId="urn:microsoft.com/office/officeart/2005/8/layout/orgChart1"/>
    <dgm:cxn modelId="{17808A7C-E50C-7A42-9443-360B97186F5F}" type="presParOf" srcId="{3FB17FF1-0C31-3549-99A9-FACAB9104138}" destId="{6A357780-0B0C-AC4F-946E-A4AC43FEB1AF}" srcOrd="11" destOrd="0" presId="urn:microsoft.com/office/officeart/2005/8/layout/orgChart1"/>
    <dgm:cxn modelId="{FBFC1DCC-7CB6-004A-9FAF-09907270AF34}" type="presParOf" srcId="{6A357780-0B0C-AC4F-946E-A4AC43FEB1AF}" destId="{EC5FBA62-E0F7-EC48-91C4-380C35F604BA}" srcOrd="0" destOrd="0" presId="urn:microsoft.com/office/officeart/2005/8/layout/orgChart1"/>
    <dgm:cxn modelId="{C033ED32-00B2-7F48-9F1E-495739645739}" type="presParOf" srcId="{EC5FBA62-E0F7-EC48-91C4-380C35F604BA}" destId="{9FE6F71B-BD89-4E4B-8CF2-F8C98A5A81EB}" srcOrd="0" destOrd="0" presId="urn:microsoft.com/office/officeart/2005/8/layout/orgChart1"/>
    <dgm:cxn modelId="{2BCEFDC5-E04B-7E48-BF73-7B4EEC1EF2B1}" type="presParOf" srcId="{EC5FBA62-E0F7-EC48-91C4-380C35F604BA}" destId="{2C4DDFF9-C78C-D743-AFE5-13AAB77B0833}" srcOrd="1" destOrd="0" presId="urn:microsoft.com/office/officeart/2005/8/layout/orgChart1"/>
    <dgm:cxn modelId="{1E36BAEF-9FCC-D54A-A57C-17272587570B}" type="presParOf" srcId="{6A357780-0B0C-AC4F-946E-A4AC43FEB1AF}" destId="{C7673528-79A5-2E4E-9F18-CA7783B56EE8}" srcOrd="1" destOrd="0" presId="urn:microsoft.com/office/officeart/2005/8/layout/orgChart1"/>
    <dgm:cxn modelId="{AF806E58-D333-A744-88D9-E66B84A7AC71}" type="presParOf" srcId="{C7673528-79A5-2E4E-9F18-CA7783B56EE8}" destId="{5A17CC97-4286-6E46-A968-1B920FBD725D}" srcOrd="0" destOrd="0" presId="urn:microsoft.com/office/officeart/2005/8/layout/orgChart1"/>
    <dgm:cxn modelId="{E032F6D3-BFE5-B540-8699-1F4134E5E940}" type="presParOf" srcId="{C7673528-79A5-2E4E-9F18-CA7783B56EE8}" destId="{9A721C47-108B-274D-8D24-E4E298250C3F}" srcOrd="1" destOrd="0" presId="urn:microsoft.com/office/officeart/2005/8/layout/orgChart1"/>
    <dgm:cxn modelId="{544EBE3F-C713-1E48-BCEC-5B12F5A54A9E}" type="presParOf" srcId="{9A721C47-108B-274D-8D24-E4E298250C3F}" destId="{33C63576-DB5A-DA45-98D6-B4FD756FD197}" srcOrd="0" destOrd="0" presId="urn:microsoft.com/office/officeart/2005/8/layout/orgChart1"/>
    <dgm:cxn modelId="{084F2B62-6E03-5545-BE60-CBE4D744FA57}" type="presParOf" srcId="{33C63576-DB5A-DA45-98D6-B4FD756FD197}" destId="{2906BAAE-4B2C-B540-A100-6D11D24431B4}" srcOrd="0" destOrd="0" presId="urn:microsoft.com/office/officeart/2005/8/layout/orgChart1"/>
    <dgm:cxn modelId="{97FD889C-EC3E-144F-89C6-3F036D558510}" type="presParOf" srcId="{33C63576-DB5A-DA45-98D6-B4FD756FD197}" destId="{A9A23990-6763-CA4D-A75A-9389FCB3A363}" srcOrd="1" destOrd="0" presId="urn:microsoft.com/office/officeart/2005/8/layout/orgChart1"/>
    <dgm:cxn modelId="{8C71BD7D-CACC-3140-A37E-9E126DD9AE26}" type="presParOf" srcId="{9A721C47-108B-274D-8D24-E4E298250C3F}" destId="{11866A08-1476-B348-95D6-7180C0CB0DB7}" srcOrd="1" destOrd="0" presId="urn:microsoft.com/office/officeart/2005/8/layout/orgChart1"/>
    <dgm:cxn modelId="{F0EE1AE0-CE66-6B41-A04F-4B495D2BE4AA}" type="presParOf" srcId="{9A721C47-108B-274D-8D24-E4E298250C3F}" destId="{CCCB7547-0BD0-634C-917D-BC7DCD1A342A}" srcOrd="2" destOrd="0" presId="urn:microsoft.com/office/officeart/2005/8/layout/orgChart1"/>
    <dgm:cxn modelId="{75A12183-3F66-6C4B-A3DA-167DA1D5D092}" type="presParOf" srcId="{C7673528-79A5-2E4E-9F18-CA7783B56EE8}" destId="{000A0810-B946-4944-9B06-2A3293A31F7C}" srcOrd="2" destOrd="0" presId="urn:microsoft.com/office/officeart/2005/8/layout/orgChart1"/>
    <dgm:cxn modelId="{4B0A7FFD-9417-9A47-A50D-46BAB0847985}" type="presParOf" srcId="{C7673528-79A5-2E4E-9F18-CA7783B56EE8}" destId="{251DD8AE-A1B6-D943-9B71-6B05E29A0E84}" srcOrd="3" destOrd="0" presId="urn:microsoft.com/office/officeart/2005/8/layout/orgChart1"/>
    <dgm:cxn modelId="{2E7FA2A6-C2DE-9A4F-AFF8-75018E2D0AC3}" type="presParOf" srcId="{251DD8AE-A1B6-D943-9B71-6B05E29A0E84}" destId="{1453FFF2-AEBC-5E4F-8AEE-16CC6AC9AC10}" srcOrd="0" destOrd="0" presId="urn:microsoft.com/office/officeart/2005/8/layout/orgChart1"/>
    <dgm:cxn modelId="{D79E941C-B2AC-1141-89AC-BB734DFA4F2F}" type="presParOf" srcId="{1453FFF2-AEBC-5E4F-8AEE-16CC6AC9AC10}" destId="{72A47B5C-9F96-9140-8467-1FAF68654961}" srcOrd="0" destOrd="0" presId="urn:microsoft.com/office/officeart/2005/8/layout/orgChart1"/>
    <dgm:cxn modelId="{4AA97CAC-9B32-DC48-BDDA-49BD75CE486A}" type="presParOf" srcId="{1453FFF2-AEBC-5E4F-8AEE-16CC6AC9AC10}" destId="{6BAB853F-81CF-DE41-8429-103995FE4653}" srcOrd="1" destOrd="0" presId="urn:microsoft.com/office/officeart/2005/8/layout/orgChart1"/>
    <dgm:cxn modelId="{AD6847B2-A654-2A46-86B3-CD86DE028723}" type="presParOf" srcId="{251DD8AE-A1B6-D943-9B71-6B05E29A0E84}" destId="{CC7F26EA-CFD0-A14C-84EB-4CDCBE9758BE}" srcOrd="1" destOrd="0" presId="urn:microsoft.com/office/officeart/2005/8/layout/orgChart1"/>
    <dgm:cxn modelId="{C374AA76-A56D-5642-945E-64F7BCA8E76C}" type="presParOf" srcId="{251DD8AE-A1B6-D943-9B71-6B05E29A0E84}" destId="{743D6C93-08CF-7E4A-B3C5-49F2AE848DA2}" srcOrd="2" destOrd="0" presId="urn:microsoft.com/office/officeart/2005/8/layout/orgChart1"/>
    <dgm:cxn modelId="{BDA54329-1924-F944-87A6-5FAC79BA813F}" type="presParOf" srcId="{C7673528-79A5-2E4E-9F18-CA7783B56EE8}" destId="{91A2CB31-756F-1749-B21E-1E9BD042F704}" srcOrd="4" destOrd="0" presId="urn:microsoft.com/office/officeart/2005/8/layout/orgChart1"/>
    <dgm:cxn modelId="{78D9BC02-5A41-A04E-AFC6-74C02C606703}" type="presParOf" srcId="{C7673528-79A5-2E4E-9F18-CA7783B56EE8}" destId="{A38E301A-6283-624C-A2BD-934BE6ECD431}" srcOrd="5" destOrd="0" presId="urn:microsoft.com/office/officeart/2005/8/layout/orgChart1"/>
    <dgm:cxn modelId="{C5F55685-B67A-7748-BC2B-EB6FCC743947}" type="presParOf" srcId="{A38E301A-6283-624C-A2BD-934BE6ECD431}" destId="{43556806-E6BB-AF41-8880-314BADB65B46}" srcOrd="0" destOrd="0" presId="urn:microsoft.com/office/officeart/2005/8/layout/orgChart1"/>
    <dgm:cxn modelId="{9F9385CC-0D5E-D242-8D82-4CA174C02013}" type="presParOf" srcId="{43556806-E6BB-AF41-8880-314BADB65B46}" destId="{0EF2021C-E1F5-0844-ACA8-8B69853ECBA6}" srcOrd="0" destOrd="0" presId="urn:microsoft.com/office/officeart/2005/8/layout/orgChart1"/>
    <dgm:cxn modelId="{6F1E853B-C654-DB40-A95C-A9DAF3DE41CF}" type="presParOf" srcId="{43556806-E6BB-AF41-8880-314BADB65B46}" destId="{81875A7E-C240-3744-BF32-5BCDDAA55ACF}" srcOrd="1" destOrd="0" presId="urn:microsoft.com/office/officeart/2005/8/layout/orgChart1"/>
    <dgm:cxn modelId="{5AD43A78-0152-FC44-9D48-F98389816618}" type="presParOf" srcId="{A38E301A-6283-624C-A2BD-934BE6ECD431}" destId="{053A5F3D-072A-0449-BBA7-289A774CC5B9}" srcOrd="1" destOrd="0" presId="urn:microsoft.com/office/officeart/2005/8/layout/orgChart1"/>
    <dgm:cxn modelId="{34FF7D40-18DE-9E47-911F-186AF918FFF6}" type="presParOf" srcId="{A38E301A-6283-624C-A2BD-934BE6ECD431}" destId="{97FC8E0A-C139-DF47-BDA1-EB2DBE9460E9}" srcOrd="2" destOrd="0" presId="urn:microsoft.com/office/officeart/2005/8/layout/orgChart1"/>
    <dgm:cxn modelId="{BF3404CE-4322-024D-A11C-6471C785B207}" type="presParOf" srcId="{C7673528-79A5-2E4E-9F18-CA7783B56EE8}" destId="{6869AB9B-F58B-EE4E-9669-AF08E6140285}" srcOrd="6" destOrd="0" presId="urn:microsoft.com/office/officeart/2005/8/layout/orgChart1"/>
    <dgm:cxn modelId="{707F7E64-5978-6F4A-AC17-5BE80D20A359}" type="presParOf" srcId="{C7673528-79A5-2E4E-9F18-CA7783B56EE8}" destId="{13C7F702-062E-B34D-9EB0-70A721883D78}" srcOrd="7" destOrd="0" presId="urn:microsoft.com/office/officeart/2005/8/layout/orgChart1"/>
    <dgm:cxn modelId="{A3801656-5F3E-C94B-AE26-DBBCDC34D0C4}" type="presParOf" srcId="{13C7F702-062E-B34D-9EB0-70A721883D78}" destId="{DC809274-C44A-0643-963F-522CB443E111}" srcOrd="0" destOrd="0" presId="urn:microsoft.com/office/officeart/2005/8/layout/orgChart1"/>
    <dgm:cxn modelId="{9EC3FC25-DB64-804F-BA16-2E05671D38D1}" type="presParOf" srcId="{DC809274-C44A-0643-963F-522CB443E111}" destId="{CCC56895-6BF4-6F4D-BC55-135ED791C45D}" srcOrd="0" destOrd="0" presId="urn:microsoft.com/office/officeart/2005/8/layout/orgChart1"/>
    <dgm:cxn modelId="{6A97C7FD-020C-9B48-A173-96817DB89445}" type="presParOf" srcId="{DC809274-C44A-0643-963F-522CB443E111}" destId="{B3BCB50F-1BFF-EA46-9135-1B0F4AAFBC17}" srcOrd="1" destOrd="0" presId="urn:microsoft.com/office/officeart/2005/8/layout/orgChart1"/>
    <dgm:cxn modelId="{BA4DDEF5-851B-7343-8C6F-DFFD676EDBB9}" type="presParOf" srcId="{13C7F702-062E-B34D-9EB0-70A721883D78}" destId="{7409AB6A-B21C-274A-B3DF-A0F5231E6209}" srcOrd="1" destOrd="0" presId="urn:microsoft.com/office/officeart/2005/8/layout/orgChart1"/>
    <dgm:cxn modelId="{4EB18467-936F-034E-9E40-A287C339D483}" type="presParOf" srcId="{13C7F702-062E-B34D-9EB0-70A721883D78}" destId="{689E12E0-A9D4-9B4F-8D91-69CB367B3526}" srcOrd="2" destOrd="0" presId="urn:microsoft.com/office/officeart/2005/8/layout/orgChart1"/>
    <dgm:cxn modelId="{CBDD24E7-A40B-6C43-AA06-9BE02D96032C}" type="presParOf" srcId="{C7673528-79A5-2E4E-9F18-CA7783B56EE8}" destId="{735667C1-1D0D-1944-B96C-97EEB40329BB}" srcOrd="8" destOrd="0" presId="urn:microsoft.com/office/officeart/2005/8/layout/orgChart1"/>
    <dgm:cxn modelId="{90AB3CC1-B253-2343-90F1-74970C74E0D7}" type="presParOf" srcId="{C7673528-79A5-2E4E-9F18-CA7783B56EE8}" destId="{75C2C25F-5ED7-4845-8B9C-0632C6AF2EC5}" srcOrd="9" destOrd="0" presId="urn:microsoft.com/office/officeart/2005/8/layout/orgChart1"/>
    <dgm:cxn modelId="{B16EE314-1C61-C744-8892-EBDA6F353935}" type="presParOf" srcId="{75C2C25F-5ED7-4845-8B9C-0632C6AF2EC5}" destId="{F99B7B64-DA10-7744-972F-7C71EF363FFA}" srcOrd="0" destOrd="0" presId="urn:microsoft.com/office/officeart/2005/8/layout/orgChart1"/>
    <dgm:cxn modelId="{6D863DFC-CDA2-D344-AF18-099B0286DF2F}" type="presParOf" srcId="{F99B7B64-DA10-7744-972F-7C71EF363FFA}" destId="{A41CCB5C-A3C1-AA42-8344-C6ECB985B4B9}" srcOrd="0" destOrd="0" presId="urn:microsoft.com/office/officeart/2005/8/layout/orgChart1"/>
    <dgm:cxn modelId="{C5C93649-5321-5347-BDA1-5718451C2511}" type="presParOf" srcId="{F99B7B64-DA10-7744-972F-7C71EF363FFA}" destId="{990E0F2A-ECED-1D4B-A50B-8D48BFB24FA2}" srcOrd="1" destOrd="0" presId="urn:microsoft.com/office/officeart/2005/8/layout/orgChart1"/>
    <dgm:cxn modelId="{580E2AF3-4D0E-4B47-B5C6-5B2B34A94175}" type="presParOf" srcId="{75C2C25F-5ED7-4845-8B9C-0632C6AF2EC5}" destId="{1A32D45C-61FE-744F-9C92-DA463F88759C}" srcOrd="1" destOrd="0" presId="urn:microsoft.com/office/officeart/2005/8/layout/orgChart1"/>
    <dgm:cxn modelId="{AC76AEDB-3F14-2E47-8106-31291EE7B053}" type="presParOf" srcId="{75C2C25F-5ED7-4845-8B9C-0632C6AF2EC5}" destId="{D4FF8F81-4741-964E-8F38-4A6F8830F441}" srcOrd="2" destOrd="0" presId="urn:microsoft.com/office/officeart/2005/8/layout/orgChart1"/>
    <dgm:cxn modelId="{FCB62487-6DAE-9444-81AF-90C355D18591}" type="presParOf" srcId="{6A357780-0B0C-AC4F-946E-A4AC43FEB1AF}" destId="{80ABE9AE-1CBB-B949-AA46-368F77AC5FE1}" srcOrd="2" destOrd="0" presId="urn:microsoft.com/office/officeart/2005/8/layout/orgChart1"/>
    <dgm:cxn modelId="{AAB8F90A-2BEF-F545-B430-FFF05E9E371A}" type="presParOf" srcId="{3FB17FF1-0C31-3549-99A9-FACAB9104138}" destId="{8C94D5D9-7A5B-C641-8303-78F68796009B}" srcOrd="12" destOrd="0" presId="urn:microsoft.com/office/officeart/2005/8/layout/orgChart1"/>
    <dgm:cxn modelId="{ECA6600C-51B8-B74C-956F-D098CB41D37A}" type="presParOf" srcId="{3FB17FF1-0C31-3549-99A9-FACAB9104138}" destId="{6A3D69AD-A654-8745-99EC-8CBFA9F6BB04}" srcOrd="13" destOrd="0" presId="urn:microsoft.com/office/officeart/2005/8/layout/orgChart1"/>
    <dgm:cxn modelId="{2BC8581F-DCC8-254E-A708-231724971197}" type="presParOf" srcId="{6A3D69AD-A654-8745-99EC-8CBFA9F6BB04}" destId="{7ED07139-2B83-2347-A2D9-20812BD5FDF0}" srcOrd="0" destOrd="0" presId="urn:microsoft.com/office/officeart/2005/8/layout/orgChart1"/>
    <dgm:cxn modelId="{F19CF997-F076-2940-A37B-BE5D40C429ED}" type="presParOf" srcId="{7ED07139-2B83-2347-A2D9-20812BD5FDF0}" destId="{EA6F6AA2-F809-0748-BC11-6FB21DE7AB6D}" srcOrd="0" destOrd="0" presId="urn:microsoft.com/office/officeart/2005/8/layout/orgChart1"/>
    <dgm:cxn modelId="{F6A7F709-0577-4D40-8276-C441247D8A92}" type="presParOf" srcId="{7ED07139-2B83-2347-A2D9-20812BD5FDF0}" destId="{3CB15D5C-19E4-FB4E-AA7B-96E40AB4199D}" srcOrd="1" destOrd="0" presId="urn:microsoft.com/office/officeart/2005/8/layout/orgChart1"/>
    <dgm:cxn modelId="{C0C03B7A-C4B0-4D4B-B1BB-21A6AC66A9B2}" type="presParOf" srcId="{6A3D69AD-A654-8745-99EC-8CBFA9F6BB04}" destId="{4CE2936C-0A31-E542-B630-525E8B9A137C}" srcOrd="1" destOrd="0" presId="urn:microsoft.com/office/officeart/2005/8/layout/orgChart1"/>
    <dgm:cxn modelId="{5B4CB4DA-12D1-9E46-8BC5-FB67DD2632F4}" type="presParOf" srcId="{4CE2936C-0A31-E542-B630-525E8B9A137C}" destId="{6865061E-5545-C044-9EE2-6289E63672B3}" srcOrd="0" destOrd="0" presId="urn:microsoft.com/office/officeart/2005/8/layout/orgChart1"/>
    <dgm:cxn modelId="{07131A64-69AB-754D-9DA4-B9CC9D50A982}" type="presParOf" srcId="{4CE2936C-0A31-E542-B630-525E8B9A137C}" destId="{6477CFF6-D799-CC47-9B3E-FD2BB87F49B4}" srcOrd="1" destOrd="0" presId="urn:microsoft.com/office/officeart/2005/8/layout/orgChart1"/>
    <dgm:cxn modelId="{81EEBE35-9B1E-3745-BB50-EBE0BB389D26}" type="presParOf" srcId="{6477CFF6-D799-CC47-9B3E-FD2BB87F49B4}" destId="{9247F2A5-2D37-F244-B61E-BACA97EB5C5B}" srcOrd="0" destOrd="0" presId="urn:microsoft.com/office/officeart/2005/8/layout/orgChart1"/>
    <dgm:cxn modelId="{8203432E-582D-9B40-948B-7666C405D770}" type="presParOf" srcId="{9247F2A5-2D37-F244-B61E-BACA97EB5C5B}" destId="{81BC83EA-ACC3-9649-B130-D54E2B155D33}" srcOrd="0" destOrd="0" presId="urn:microsoft.com/office/officeart/2005/8/layout/orgChart1"/>
    <dgm:cxn modelId="{4829A83F-EA83-D240-ABD0-5F09F8309901}" type="presParOf" srcId="{9247F2A5-2D37-F244-B61E-BACA97EB5C5B}" destId="{9407C78C-BF63-A449-97C0-E9976FDEB758}" srcOrd="1" destOrd="0" presId="urn:microsoft.com/office/officeart/2005/8/layout/orgChart1"/>
    <dgm:cxn modelId="{C4B54772-92F2-BF42-8002-9BEAAB6035ED}" type="presParOf" srcId="{6477CFF6-D799-CC47-9B3E-FD2BB87F49B4}" destId="{E9EAB45D-06EC-6B4C-81CA-26808A00A477}" srcOrd="1" destOrd="0" presId="urn:microsoft.com/office/officeart/2005/8/layout/orgChart1"/>
    <dgm:cxn modelId="{245BD8DA-F597-D840-963F-CABF836FAF7A}" type="presParOf" srcId="{6477CFF6-D799-CC47-9B3E-FD2BB87F49B4}" destId="{F85636E8-6A62-374A-B636-AE79F4A45BBF}" srcOrd="2" destOrd="0" presId="urn:microsoft.com/office/officeart/2005/8/layout/orgChart1"/>
    <dgm:cxn modelId="{C86069B1-F7EA-2549-B3F3-679F6AD84FFF}" type="presParOf" srcId="{4CE2936C-0A31-E542-B630-525E8B9A137C}" destId="{297E4973-5EDB-3048-B8F5-2D7214F338CE}" srcOrd="2" destOrd="0" presId="urn:microsoft.com/office/officeart/2005/8/layout/orgChart1"/>
    <dgm:cxn modelId="{1491D1FD-D737-F249-9091-B7538DCA6A59}" type="presParOf" srcId="{4CE2936C-0A31-E542-B630-525E8B9A137C}" destId="{6322E699-9F97-9B46-981C-BD647FB3956A}" srcOrd="3" destOrd="0" presId="urn:microsoft.com/office/officeart/2005/8/layout/orgChart1"/>
    <dgm:cxn modelId="{502059F2-F88C-CB4E-8BD4-AF4536947811}" type="presParOf" srcId="{6322E699-9F97-9B46-981C-BD647FB3956A}" destId="{7DB98C68-6341-974A-BBFB-40D8A19C59CB}" srcOrd="0" destOrd="0" presId="urn:microsoft.com/office/officeart/2005/8/layout/orgChart1"/>
    <dgm:cxn modelId="{BD83DEB7-57FA-D342-9863-9BE579021D46}" type="presParOf" srcId="{7DB98C68-6341-974A-BBFB-40D8A19C59CB}" destId="{CC287017-12D5-574E-935E-E8032AA9D636}" srcOrd="0" destOrd="0" presId="urn:microsoft.com/office/officeart/2005/8/layout/orgChart1"/>
    <dgm:cxn modelId="{1D67982C-F769-F84C-B2DB-C9BA24AB9F09}" type="presParOf" srcId="{7DB98C68-6341-974A-BBFB-40D8A19C59CB}" destId="{3DC3D942-84F9-6C4A-839D-73CB89744D41}" srcOrd="1" destOrd="0" presId="urn:microsoft.com/office/officeart/2005/8/layout/orgChart1"/>
    <dgm:cxn modelId="{D6A50855-A90F-4C41-A3A3-F737B45FDC7A}" type="presParOf" srcId="{6322E699-9F97-9B46-981C-BD647FB3956A}" destId="{1A226964-4CF8-4A42-BE2A-FC29D9E4EB1D}" srcOrd="1" destOrd="0" presId="urn:microsoft.com/office/officeart/2005/8/layout/orgChart1"/>
    <dgm:cxn modelId="{181AF41A-A6EC-BE4B-A8EE-73A999716635}" type="presParOf" srcId="{6322E699-9F97-9B46-981C-BD647FB3956A}" destId="{D4FB8049-3B63-EA41-AD8E-82185230CF50}" srcOrd="2" destOrd="0" presId="urn:microsoft.com/office/officeart/2005/8/layout/orgChart1"/>
    <dgm:cxn modelId="{C072C5E8-CFE2-C342-B4A7-68A212C2C7F7}" type="presParOf" srcId="{6A3D69AD-A654-8745-99EC-8CBFA9F6BB04}" destId="{C5AE7ECB-3A98-9848-9A47-A187EE92F360}" srcOrd="2" destOrd="0" presId="urn:microsoft.com/office/officeart/2005/8/layout/orgChart1"/>
    <dgm:cxn modelId="{277F6F35-2EC0-E545-A5EF-C294E737BDE3}" type="presParOf" srcId="{3FB17FF1-0C31-3549-99A9-FACAB9104138}" destId="{5B29C902-400F-EA42-900B-1C82EAC4C350}" srcOrd="14" destOrd="0" presId="urn:microsoft.com/office/officeart/2005/8/layout/orgChart1"/>
    <dgm:cxn modelId="{ABB39E7D-D5DE-2D40-A3C9-6A4253DEF855}" type="presParOf" srcId="{3FB17FF1-0C31-3549-99A9-FACAB9104138}" destId="{7C00E74C-7596-B846-BDB2-A385E670B662}" srcOrd="15" destOrd="0" presId="urn:microsoft.com/office/officeart/2005/8/layout/orgChart1"/>
    <dgm:cxn modelId="{D248F915-D8F0-254D-924C-F99809F51B7D}" type="presParOf" srcId="{7C00E74C-7596-B846-BDB2-A385E670B662}" destId="{B193EEBC-0E8D-A84F-8C22-6616064BAA3A}" srcOrd="0" destOrd="0" presId="urn:microsoft.com/office/officeart/2005/8/layout/orgChart1"/>
    <dgm:cxn modelId="{FD484B1E-5217-0A4D-BB18-360418ADC5B5}" type="presParOf" srcId="{B193EEBC-0E8D-A84F-8C22-6616064BAA3A}" destId="{5719F639-BF32-2F4E-9231-6D104F23F731}" srcOrd="0" destOrd="0" presId="urn:microsoft.com/office/officeart/2005/8/layout/orgChart1"/>
    <dgm:cxn modelId="{7B100351-8D6F-F840-96BC-1B7F1FDB1147}" type="presParOf" srcId="{B193EEBC-0E8D-A84F-8C22-6616064BAA3A}" destId="{8A2FDF48-9164-EC47-A2D8-7A188937EDD3}" srcOrd="1" destOrd="0" presId="urn:microsoft.com/office/officeart/2005/8/layout/orgChart1"/>
    <dgm:cxn modelId="{151CBA8B-44F8-4B41-AF8C-BB9A9A771BAC}" type="presParOf" srcId="{7C00E74C-7596-B846-BDB2-A385E670B662}" destId="{F3AE7499-76B7-CD46-A6E7-465122524D93}" srcOrd="1" destOrd="0" presId="urn:microsoft.com/office/officeart/2005/8/layout/orgChart1"/>
    <dgm:cxn modelId="{BA947AD0-F4F9-3746-A8B8-E9D53233FA21}" type="presParOf" srcId="{7C00E74C-7596-B846-BDB2-A385E670B662}" destId="{B3EACFF2-C7DE-8645-8116-A081AC04633F}" srcOrd="2" destOrd="0" presId="urn:microsoft.com/office/officeart/2005/8/layout/orgChart1"/>
    <dgm:cxn modelId="{53ADE189-AE4A-8145-A018-AAE2CE36A72A}" type="presParOf" srcId="{917EA57C-D723-0A4A-BC5C-8397DB4C7DE9}" destId="{D4DFDBAA-BDD5-4647-B52F-E5BE9D22608D}" srcOrd="2" destOrd="0" presId="urn:microsoft.com/office/officeart/2005/8/layout/orgChart1"/>
    <dgm:cxn modelId="{67BE21C3-6E16-D94F-AB3E-8C70E67E4A34}" type="presParOf" srcId="{D4DFDBAA-BDD5-4647-B52F-E5BE9D22608D}" destId="{10F82EA2-5789-9244-BF36-A289447505C0}" srcOrd="0" destOrd="0" presId="urn:microsoft.com/office/officeart/2005/8/layout/orgChart1"/>
    <dgm:cxn modelId="{9C909898-A51F-9C42-A34D-537A2F405E18}" type="presParOf" srcId="{D4DFDBAA-BDD5-4647-B52F-E5BE9D22608D}" destId="{BE0F6787-3568-1A4B-B184-9A7BF80EECBE}" srcOrd="1" destOrd="0" presId="urn:microsoft.com/office/officeart/2005/8/layout/orgChart1"/>
    <dgm:cxn modelId="{B1AA22DC-7D44-4A40-8A79-760C3621C45D}" type="presParOf" srcId="{BE0F6787-3568-1A4B-B184-9A7BF80EECBE}" destId="{434DDA7B-FC71-324F-9AC7-C56A85CDF4AC}" srcOrd="0" destOrd="0" presId="urn:microsoft.com/office/officeart/2005/8/layout/orgChart1"/>
    <dgm:cxn modelId="{CF1A2A70-3341-7E4B-BA08-0AC336C697B0}" type="presParOf" srcId="{434DDA7B-FC71-324F-9AC7-C56A85CDF4AC}" destId="{4440AA73-5187-104B-BA9C-99D523F54E0C}" srcOrd="0" destOrd="0" presId="urn:microsoft.com/office/officeart/2005/8/layout/orgChart1"/>
    <dgm:cxn modelId="{20825F90-7726-7A41-968F-CD026A5C8895}" type="presParOf" srcId="{434DDA7B-FC71-324F-9AC7-C56A85CDF4AC}" destId="{ED18B8FA-D02F-DC40-A3F3-FBB21F4F330A}" srcOrd="1" destOrd="0" presId="urn:microsoft.com/office/officeart/2005/8/layout/orgChart1"/>
    <dgm:cxn modelId="{131E8EDD-BD03-F745-8872-FBF87297CE28}" type="presParOf" srcId="{BE0F6787-3568-1A4B-B184-9A7BF80EECBE}" destId="{BE79FD82-FE70-1A4C-B64F-C47F4D6B29D4}" srcOrd="1" destOrd="0" presId="urn:microsoft.com/office/officeart/2005/8/layout/orgChart1"/>
    <dgm:cxn modelId="{5FAEB492-372F-E94B-AE77-AE4E8F95B6A0}" type="presParOf" srcId="{BE0F6787-3568-1A4B-B184-9A7BF80EECBE}" destId="{27D8B66D-0956-8247-91C1-A5A7E8BD22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A5751-7061-1F48-8C00-8A97D8952C00}" type="doc">
      <dgm:prSet loTypeId="urn:microsoft.com/office/officeart/2005/8/layout/orgChart1" loCatId="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it-IT"/>
        </a:p>
      </dgm:t>
    </dgm:pt>
    <dgm:pt modelId="{F7334935-8952-8344-A7D8-DE7620729445}">
      <dgm:prSet phldrT="[Testo]"/>
      <dgm:spPr/>
      <dgm:t>
        <a:bodyPr/>
        <a:lstStyle/>
        <a:p>
          <a:r>
            <a:rPr lang="it-IT" dirty="0"/>
            <a:t>amministrazione</a:t>
          </a:r>
        </a:p>
      </dgm:t>
    </dgm:pt>
    <dgm:pt modelId="{91DDA131-2F41-7B48-AA06-DAC55799CFCF}" type="parTrans" cxnId="{F0BC5445-8F33-F64E-B409-1657F2AB4886}">
      <dgm:prSet/>
      <dgm:spPr/>
      <dgm:t>
        <a:bodyPr/>
        <a:lstStyle/>
        <a:p>
          <a:endParaRPr lang="it-IT"/>
        </a:p>
      </dgm:t>
    </dgm:pt>
    <dgm:pt modelId="{9A4CF049-FBA1-5D41-A33B-4D6734A536E7}" type="sibTrans" cxnId="{F0BC5445-8F33-F64E-B409-1657F2AB4886}">
      <dgm:prSet/>
      <dgm:spPr/>
      <dgm:t>
        <a:bodyPr/>
        <a:lstStyle/>
        <a:p>
          <a:endParaRPr lang="it-IT"/>
        </a:p>
      </dgm:t>
    </dgm:pt>
    <dgm:pt modelId="{0A9E5A63-E507-634B-BF2B-7BBF67265D4B}" type="asst">
      <dgm:prSet phldrT="[Testo]"/>
      <dgm:spPr/>
      <dgm:t>
        <a:bodyPr/>
        <a:lstStyle/>
        <a:p>
          <a:r>
            <a:rPr lang="it-IT" dirty="0"/>
            <a:t>Segretario </a:t>
          </a:r>
        </a:p>
      </dgm:t>
    </dgm:pt>
    <dgm:pt modelId="{9205E08D-9447-2146-9E0E-A84341C2CDF3}" type="parTrans" cxnId="{35B1BEEA-601E-DD41-BAA4-66EE39BE5140}">
      <dgm:prSet/>
      <dgm:spPr/>
      <dgm:t>
        <a:bodyPr/>
        <a:lstStyle/>
        <a:p>
          <a:endParaRPr lang="it-IT"/>
        </a:p>
      </dgm:t>
    </dgm:pt>
    <dgm:pt modelId="{DDFD28B1-03AC-1448-9980-983805F7602D}" type="sibTrans" cxnId="{35B1BEEA-601E-DD41-BAA4-66EE39BE5140}">
      <dgm:prSet/>
      <dgm:spPr/>
      <dgm:t>
        <a:bodyPr/>
        <a:lstStyle/>
        <a:p>
          <a:endParaRPr lang="it-IT"/>
        </a:p>
      </dgm:t>
    </dgm:pt>
    <dgm:pt modelId="{1E876721-B8FC-194E-BE38-89956D64765B}">
      <dgm:prSet phldrT="[Testo]"/>
      <dgm:spPr/>
      <dgm:t>
        <a:bodyPr/>
        <a:lstStyle/>
        <a:p>
          <a:r>
            <a:rPr lang="it-IT" dirty="0"/>
            <a:t>1 x D</a:t>
          </a:r>
        </a:p>
      </dgm:t>
    </dgm:pt>
    <dgm:pt modelId="{DD2E0495-B63A-0448-88B6-A2C0B512FE3D}" type="parTrans" cxnId="{8F2D2673-A48A-D14E-B667-AA5F2EB190E0}">
      <dgm:prSet/>
      <dgm:spPr/>
      <dgm:t>
        <a:bodyPr/>
        <a:lstStyle/>
        <a:p>
          <a:endParaRPr lang="it-IT"/>
        </a:p>
      </dgm:t>
    </dgm:pt>
    <dgm:pt modelId="{B7A51FAF-B6B9-834E-9400-7C6327B08FBC}" type="sibTrans" cxnId="{8F2D2673-A48A-D14E-B667-AA5F2EB190E0}">
      <dgm:prSet/>
      <dgm:spPr/>
      <dgm:t>
        <a:bodyPr/>
        <a:lstStyle/>
        <a:p>
          <a:endParaRPr lang="it-IT"/>
        </a:p>
      </dgm:t>
    </dgm:pt>
    <dgm:pt modelId="{435A544D-EDD8-C845-AEBE-D97594C66820}">
      <dgm:prSet phldrT="[Testo]"/>
      <dgm:spPr/>
      <dgm:t>
        <a:bodyPr/>
        <a:lstStyle/>
        <a:p>
          <a:r>
            <a:rPr lang="it-IT" dirty="0"/>
            <a:t>2 x C	</a:t>
          </a:r>
        </a:p>
      </dgm:t>
    </dgm:pt>
    <dgm:pt modelId="{CB0E2C8B-553B-C54A-A6A4-8AE3A65A1640}" type="parTrans" cxnId="{F8CDD4CD-4D70-AF44-BBE8-E45B3352FC89}">
      <dgm:prSet/>
      <dgm:spPr/>
      <dgm:t>
        <a:bodyPr/>
        <a:lstStyle/>
        <a:p>
          <a:endParaRPr lang="it-IT"/>
        </a:p>
      </dgm:t>
    </dgm:pt>
    <dgm:pt modelId="{66CF77CC-EBA3-C54F-BAF3-B9046980F43C}" type="sibTrans" cxnId="{F8CDD4CD-4D70-AF44-BBE8-E45B3352FC89}">
      <dgm:prSet/>
      <dgm:spPr/>
      <dgm:t>
        <a:bodyPr/>
        <a:lstStyle/>
        <a:p>
          <a:endParaRPr lang="it-IT"/>
        </a:p>
      </dgm:t>
    </dgm:pt>
    <dgm:pt modelId="{7F816506-F75D-5844-A33B-247935F4E3B0}">
      <dgm:prSet phldrT="[Testo]"/>
      <dgm:spPr/>
      <dgm:t>
        <a:bodyPr/>
        <a:lstStyle/>
        <a:p>
          <a:r>
            <a:rPr lang="it-IT" dirty="0"/>
            <a:t>3 x B</a:t>
          </a:r>
        </a:p>
      </dgm:t>
    </dgm:pt>
    <dgm:pt modelId="{CB9976EE-C933-8B46-9E79-1F9D76F44BB5}" type="parTrans" cxnId="{BD12DCBA-4543-A349-96CA-085A18FF178A}">
      <dgm:prSet/>
      <dgm:spPr/>
      <dgm:t>
        <a:bodyPr/>
        <a:lstStyle/>
        <a:p>
          <a:endParaRPr lang="it-IT"/>
        </a:p>
      </dgm:t>
    </dgm:pt>
    <dgm:pt modelId="{C09BF8D3-B651-E640-8387-B84B4FDC2478}" type="sibTrans" cxnId="{BD12DCBA-4543-A349-96CA-085A18FF178A}">
      <dgm:prSet/>
      <dgm:spPr/>
      <dgm:t>
        <a:bodyPr/>
        <a:lstStyle/>
        <a:p>
          <a:endParaRPr lang="it-IT"/>
        </a:p>
      </dgm:t>
    </dgm:pt>
    <dgm:pt modelId="{61975065-2D3F-0345-A22F-6A2F201A0C1E}" type="pres">
      <dgm:prSet presAssocID="{15FA5751-7061-1F48-8C00-8A97D8952C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86327A-75D8-2845-A65E-09EB8DE773F7}" type="pres">
      <dgm:prSet presAssocID="{F7334935-8952-8344-A7D8-DE7620729445}" presName="hierRoot1" presStyleCnt="0">
        <dgm:presLayoutVars>
          <dgm:hierBranch val="init"/>
        </dgm:presLayoutVars>
      </dgm:prSet>
      <dgm:spPr/>
    </dgm:pt>
    <dgm:pt modelId="{B2D6ED01-4CC6-DE44-801F-30F165D0F19E}" type="pres">
      <dgm:prSet presAssocID="{F7334935-8952-8344-A7D8-DE7620729445}" presName="rootComposite1" presStyleCnt="0"/>
      <dgm:spPr/>
    </dgm:pt>
    <dgm:pt modelId="{34C0F19C-BE5B-394A-ADD5-64936C57BD7A}" type="pres">
      <dgm:prSet presAssocID="{F7334935-8952-8344-A7D8-DE7620729445}" presName="rootText1" presStyleLbl="node0" presStyleIdx="0" presStyleCnt="1">
        <dgm:presLayoutVars>
          <dgm:chPref val="3"/>
        </dgm:presLayoutVars>
      </dgm:prSet>
      <dgm:spPr/>
    </dgm:pt>
    <dgm:pt modelId="{8FA3A8A7-41A1-ED46-9F95-3C929FAFC1FB}" type="pres">
      <dgm:prSet presAssocID="{F7334935-8952-8344-A7D8-DE7620729445}" presName="rootConnector1" presStyleLbl="node1" presStyleIdx="0" presStyleCnt="0"/>
      <dgm:spPr/>
    </dgm:pt>
    <dgm:pt modelId="{B81963B9-1DCD-8F4D-A068-C5962209C607}" type="pres">
      <dgm:prSet presAssocID="{F7334935-8952-8344-A7D8-DE7620729445}" presName="hierChild2" presStyleCnt="0"/>
      <dgm:spPr/>
    </dgm:pt>
    <dgm:pt modelId="{24841176-8E82-CC4C-8DAD-06EA706B03FF}" type="pres">
      <dgm:prSet presAssocID="{DD2E0495-B63A-0448-88B6-A2C0B512FE3D}" presName="Name37" presStyleLbl="parChTrans1D2" presStyleIdx="0" presStyleCnt="4"/>
      <dgm:spPr/>
    </dgm:pt>
    <dgm:pt modelId="{7E38B0EE-EB4E-384A-8553-980FBBE46C23}" type="pres">
      <dgm:prSet presAssocID="{1E876721-B8FC-194E-BE38-89956D64765B}" presName="hierRoot2" presStyleCnt="0">
        <dgm:presLayoutVars>
          <dgm:hierBranch val="init"/>
        </dgm:presLayoutVars>
      </dgm:prSet>
      <dgm:spPr/>
    </dgm:pt>
    <dgm:pt modelId="{53A2F007-2FDE-5C47-9F33-D324C05C4FC5}" type="pres">
      <dgm:prSet presAssocID="{1E876721-B8FC-194E-BE38-89956D64765B}" presName="rootComposite" presStyleCnt="0"/>
      <dgm:spPr/>
    </dgm:pt>
    <dgm:pt modelId="{DC78B5EE-F5F7-5A40-A961-20ED24E47B7D}" type="pres">
      <dgm:prSet presAssocID="{1E876721-B8FC-194E-BE38-89956D64765B}" presName="rootText" presStyleLbl="node2" presStyleIdx="0" presStyleCnt="3">
        <dgm:presLayoutVars>
          <dgm:chPref val="3"/>
        </dgm:presLayoutVars>
      </dgm:prSet>
      <dgm:spPr/>
    </dgm:pt>
    <dgm:pt modelId="{26B4A293-B73D-044D-B414-63B980C34BA9}" type="pres">
      <dgm:prSet presAssocID="{1E876721-B8FC-194E-BE38-89956D64765B}" presName="rootConnector" presStyleLbl="node2" presStyleIdx="0" presStyleCnt="3"/>
      <dgm:spPr/>
    </dgm:pt>
    <dgm:pt modelId="{EAFFC321-A76C-0D44-AC07-AFED688F07B1}" type="pres">
      <dgm:prSet presAssocID="{1E876721-B8FC-194E-BE38-89956D64765B}" presName="hierChild4" presStyleCnt="0"/>
      <dgm:spPr/>
    </dgm:pt>
    <dgm:pt modelId="{AAA91AC1-8905-8942-BB4B-83802FFF8C2B}" type="pres">
      <dgm:prSet presAssocID="{1E876721-B8FC-194E-BE38-89956D64765B}" presName="hierChild5" presStyleCnt="0"/>
      <dgm:spPr/>
    </dgm:pt>
    <dgm:pt modelId="{3AF966AA-B38A-404E-A5C2-FA91F24A89BB}" type="pres">
      <dgm:prSet presAssocID="{CB0E2C8B-553B-C54A-A6A4-8AE3A65A1640}" presName="Name37" presStyleLbl="parChTrans1D2" presStyleIdx="1" presStyleCnt="4"/>
      <dgm:spPr/>
    </dgm:pt>
    <dgm:pt modelId="{48A8ADE6-CD1B-A643-9DD8-18EDB88E3AF8}" type="pres">
      <dgm:prSet presAssocID="{435A544D-EDD8-C845-AEBE-D97594C66820}" presName="hierRoot2" presStyleCnt="0">
        <dgm:presLayoutVars>
          <dgm:hierBranch val="init"/>
        </dgm:presLayoutVars>
      </dgm:prSet>
      <dgm:spPr/>
    </dgm:pt>
    <dgm:pt modelId="{DB4E231F-F8AE-E840-80B7-585E3B20BC87}" type="pres">
      <dgm:prSet presAssocID="{435A544D-EDD8-C845-AEBE-D97594C66820}" presName="rootComposite" presStyleCnt="0"/>
      <dgm:spPr/>
    </dgm:pt>
    <dgm:pt modelId="{2C349FB4-5E8A-D24F-9FD9-80EDA85A8C28}" type="pres">
      <dgm:prSet presAssocID="{435A544D-EDD8-C845-AEBE-D97594C66820}" presName="rootText" presStyleLbl="node2" presStyleIdx="1" presStyleCnt="3">
        <dgm:presLayoutVars>
          <dgm:chPref val="3"/>
        </dgm:presLayoutVars>
      </dgm:prSet>
      <dgm:spPr/>
    </dgm:pt>
    <dgm:pt modelId="{849BC507-9FFE-DB40-96E2-ABBF62E8FC34}" type="pres">
      <dgm:prSet presAssocID="{435A544D-EDD8-C845-AEBE-D97594C66820}" presName="rootConnector" presStyleLbl="node2" presStyleIdx="1" presStyleCnt="3"/>
      <dgm:spPr/>
    </dgm:pt>
    <dgm:pt modelId="{63975435-8E16-3F46-86D1-AB17BCA40B3F}" type="pres">
      <dgm:prSet presAssocID="{435A544D-EDD8-C845-AEBE-D97594C66820}" presName="hierChild4" presStyleCnt="0"/>
      <dgm:spPr/>
    </dgm:pt>
    <dgm:pt modelId="{6D9C54DB-AFB7-FB42-AA2E-57FA44EB520D}" type="pres">
      <dgm:prSet presAssocID="{435A544D-EDD8-C845-AEBE-D97594C66820}" presName="hierChild5" presStyleCnt="0"/>
      <dgm:spPr/>
    </dgm:pt>
    <dgm:pt modelId="{7FA2AA05-EA54-A443-AD66-AD4AA7FE72A8}" type="pres">
      <dgm:prSet presAssocID="{CB9976EE-C933-8B46-9E79-1F9D76F44BB5}" presName="Name37" presStyleLbl="parChTrans1D2" presStyleIdx="2" presStyleCnt="4"/>
      <dgm:spPr/>
    </dgm:pt>
    <dgm:pt modelId="{C8A81930-29F2-044D-919D-53ACC7EBC31D}" type="pres">
      <dgm:prSet presAssocID="{7F816506-F75D-5844-A33B-247935F4E3B0}" presName="hierRoot2" presStyleCnt="0">
        <dgm:presLayoutVars>
          <dgm:hierBranch val="init"/>
        </dgm:presLayoutVars>
      </dgm:prSet>
      <dgm:spPr/>
    </dgm:pt>
    <dgm:pt modelId="{5FE408EF-605E-E147-AB28-9E9835174FEB}" type="pres">
      <dgm:prSet presAssocID="{7F816506-F75D-5844-A33B-247935F4E3B0}" presName="rootComposite" presStyleCnt="0"/>
      <dgm:spPr/>
    </dgm:pt>
    <dgm:pt modelId="{FDF0EB0C-54DA-AD42-8F17-64CECC6A16C0}" type="pres">
      <dgm:prSet presAssocID="{7F816506-F75D-5844-A33B-247935F4E3B0}" presName="rootText" presStyleLbl="node2" presStyleIdx="2" presStyleCnt="3">
        <dgm:presLayoutVars>
          <dgm:chPref val="3"/>
        </dgm:presLayoutVars>
      </dgm:prSet>
      <dgm:spPr/>
    </dgm:pt>
    <dgm:pt modelId="{9AC32A18-9811-FE47-A547-5B6228ADD966}" type="pres">
      <dgm:prSet presAssocID="{7F816506-F75D-5844-A33B-247935F4E3B0}" presName="rootConnector" presStyleLbl="node2" presStyleIdx="2" presStyleCnt="3"/>
      <dgm:spPr/>
    </dgm:pt>
    <dgm:pt modelId="{D9247C52-E7B9-E148-B058-F500B25D07B9}" type="pres">
      <dgm:prSet presAssocID="{7F816506-F75D-5844-A33B-247935F4E3B0}" presName="hierChild4" presStyleCnt="0"/>
      <dgm:spPr/>
    </dgm:pt>
    <dgm:pt modelId="{62465646-D438-1C46-A625-A5DCEF269044}" type="pres">
      <dgm:prSet presAssocID="{7F816506-F75D-5844-A33B-247935F4E3B0}" presName="hierChild5" presStyleCnt="0"/>
      <dgm:spPr/>
    </dgm:pt>
    <dgm:pt modelId="{0CCAEB14-0ED3-1E42-A367-1010BA3C1855}" type="pres">
      <dgm:prSet presAssocID="{F7334935-8952-8344-A7D8-DE7620729445}" presName="hierChild3" presStyleCnt="0"/>
      <dgm:spPr/>
    </dgm:pt>
    <dgm:pt modelId="{2A377285-A3FC-6E4A-A2F6-FC7FF226EDE3}" type="pres">
      <dgm:prSet presAssocID="{9205E08D-9447-2146-9E0E-A84341C2CDF3}" presName="Name111" presStyleLbl="parChTrans1D2" presStyleIdx="3" presStyleCnt="4"/>
      <dgm:spPr/>
    </dgm:pt>
    <dgm:pt modelId="{14DE3C5F-CD72-684F-9B1D-D935BAA4C326}" type="pres">
      <dgm:prSet presAssocID="{0A9E5A63-E507-634B-BF2B-7BBF67265D4B}" presName="hierRoot3" presStyleCnt="0">
        <dgm:presLayoutVars>
          <dgm:hierBranch val="init"/>
        </dgm:presLayoutVars>
      </dgm:prSet>
      <dgm:spPr/>
    </dgm:pt>
    <dgm:pt modelId="{C2E3D02F-17A8-2743-A6DE-D4E12FA4FBE0}" type="pres">
      <dgm:prSet presAssocID="{0A9E5A63-E507-634B-BF2B-7BBF67265D4B}" presName="rootComposite3" presStyleCnt="0"/>
      <dgm:spPr/>
    </dgm:pt>
    <dgm:pt modelId="{B97C3B1D-5EBE-3346-98E2-444DEACBC32F}" type="pres">
      <dgm:prSet presAssocID="{0A9E5A63-E507-634B-BF2B-7BBF67265D4B}" presName="rootText3" presStyleLbl="asst1" presStyleIdx="0" presStyleCnt="1">
        <dgm:presLayoutVars>
          <dgm:chPref val="3"/>
        </dgm:presLayoutVars>
      </dgm:prSet>
      <dgm:spPr/>
    </dgm:pt>
    <dgm:pt modelId="{378117FA-FB31-774F-81C3-D3C1BA393FA8}" type="pres">
      <dgm:prSet presAssocID="{0A9E5A63-E507-634B-BF2B-7BBF67265D4B}" presName="rootConnector3" presStyleLbl="asst1" presStyleIdx="0" presStyleCnt="1"/>
      <dgm:spPr/>
    </dgm:pt>
    <dgm:pt modelId="{549D435A-9B8C-9044-98AD-10FD2734589D}" type="pres">
      <dgm:prSet presAssocID="{0A9E5A63-E507-634B-BF2B-7BBF67265D4B}" presName="hierChild6" presStyleCnt="0"/>
      <dgm:spPr/>
    </dgm:pt>
    <dgm:pt modelId="{EF30021A-0CC9-BD4C-A5C9-5B111AC3ACCC}" type="pres">
      <dgm:prSet presAssocID="{0A9E5A63-E507-634B-BF2B-7BBF67265D4B}" presName="hierChild7" presStyleCnt="0"/>
      <dgm:spPr/>
    </dgm:pt>
  </dgm:ptLst>
  <dgm:cxnLst>
    <dgm:cxn modelId="{871F5F85-E04D-3244-93A7-7C9129CC4092}" type="presOf" srcId="{9205E08D-9447-2146-9E0E-A84341C2CDF3}" destId="{2A377285-A3FC-6E4A-A2F6-FC7FF226EDE3}" srcOrd="0" destOrd="0" presId="urn:microsoft.com/office/officeart/2005/8/layout/orgChart1"/>
    <dgm:cxn modelId="{BD12DCBA-4543-A349-96CA-085A18FF178A}" srcId="{F7334935-8952-8344-A7D8-DE7620729445}" destId="{7F816506-F75D-5844-A33B-247935F4E3B0}" srcOrd="3" destOrd="0" parTransId="{CB9976EE-C933-8B46-9E79-1F9D76F44BB5}" sibTransId="{C09BF8D3-B651-E640-8387-B84B4FDC2478}"/>
    <dgm:cxn modelId="{4259AC9C-0B51-BE4E-A5C5-E07242BC21C2}" type="presOf" srcId="{7F816506-F75D-5844-A33B-247935F4E3B0}" destId="{9AC32A18-9811-FE47-A547-5B6228ADD966}" srcOrd="1" destOrd="0" presId="urn:microsoft.com/office/officeart/2005/8/layout/orgChart1"/>
    <dgm:cxn modelId="{A388D12C-FB0D-6345-A3E1-4A4C5420EF58}" type="presOf" srcId="{1E876721-B8FC-194E-BE38-89956D64765B}" destId="{26B4A293-B73D-044D-B414-63B980C34BA9}" srcOrd="1" destOrd="0" presId="urn:microsoft.com/office/officeart/2005/8/layout/orgChart1"/>
    <dgm:cxn modelId="{35B1BEEA-601E-DD41-BAA4-66EE39BE5140}" srcId="{F7334935-8952-8344-A7D8-DE7620729445}" destId="{0A9E5A63-E507-634B-BF2B-7BBF67265D4B}" srcOrd="0" destOrd="0" parTransId="{9205E08D-9447-2146-9E0E-A84341C2CDF3}" sibTransId="{DDFD28B1-03AC-1448-9980-983805F7602D}"/>
    <dgm:cxn modelId="{86E99339-A4AC-8F40-ACB7-A4EB32C77829}" type="presOf" srcId="{15FA5751-7061-1F48-8C00-8A97D8952C00}" destId="{61975065-2D3F-0345-A22F-6A2F201A0C1E}" srcOrd="0" destOrd="0" presId="urn:microsoft.com/office/officeart/2005/8/layout/orgChart1"/>
    <dgm:cxn modelId="{5E51C9E8-5563-1840-8A8D-EB96E0A75875}" type="presOf" srcId="{7F816506-F75D-5844-A33B-247935F4E3B0}" destId="{FDF0EB0C-54DA-AD42-8F17-64CECC6A16C0}" srcOrd="0" destOrd="0" presId="urn:microsoft.com/office/officeart/2005/8/layout/orgChart1"/>
    <dgm:cxn modelId="{9C799375-6094-6A48-940C-D0201F96CD18}" type="presOf" srcId="{F7334935-8952-8344-A7D8-DE7620729445}" destId="{34C0F19C-BE5B-394A-ADD5-64936C57BD7A}" srcOrd="0" destOrd="0" presId="urn:microsoft.com/office/officeart/2005/8/layout/orgChart1"/>
    <dgm:cxn modelId="{9BA8CB73-1523-9648-9B44-D6197B40A281}" type="presOf" srcId="{0A9E5A63-E507-634B-BF2B-7BBF67265D4B}" destId="{B97C3B1D-5EBE-3346-98E2-444DEACBC32F}" srcOrd="0" destOrd="0" presId="urn:microsoft.com/office/officeart/2005/8/layout/orgChart1"/>
    <dgm:cxn modelId="{6289C1FE-E56C-E947-AB35-BE0AF63BF389}" type="presOf" srcId="{F7334935-8952-8344-A7D8-DE7620729445}" destId="{8FA3A8A7-41A1-ED46-9F95-3C929FAFC1FB}" srcOrd="1" destOrd="0" presId="urn:microsoft.com/office/officeart/2005/8/layout/orgChart1"/>
    <dgm:cxn modelId="{8F2D2673-A48A-D14E-B667-AA5F2EB190E0}" srcId="{F7334935-8952-8344-A7D8-DE7620729445}" destId="{1E876721-B8FC-194E-BE38-89956D64765B}" srcOrd="1" destOrd="0" parTransId="{DD2E0495-B63A-0448-88B6-A2C0B512FE3D}" sibTransId="{B7A51FAF-B6B9-834E-9400-7C6327B08FBC}"/>
    <dgm:cxn modelId="{E0EC5351-D92E-9E40-877E-5DAD2BE6922C}" type="presOf" srcId="{435A544D-EDD8-C845-AEBE-D97594C66820}" destId="{2C349FB4-5E8A-D24F-9FD9-80EDA85A8C28}" srcOrd="0" destOrd="0" presId="urn:microsoft.com/office/officeart/2005/8/layout/orgChart1"/>
    <dgm:cxn modelId="{BF644213-0617-6144-855F-E47594938725}" type="presOf" srcId="{0A9E5A63-E507-634B-BF2B-7BBF67265D4B}" destId="{378117FA-FB31-774F-81C3-D3C1BA393FA8}" srcOrd="1" destOrd="0" presId="urn:microsoft.com/office/officeart/2005/8/layout/orgChart1"/>
    <dgm:cxn modelId="{0DF45E30-C74F-6146-9134-A8FF02462D66}" type="presOf" srcId="{CB9976EE-C933-8B46-9E79-1F9D76F44BB5}" destId="{7FA2AA05-EA54-A443-AD66-AD4AA7FE72A8}" srcOrd="0" destOrd="0" presId="urn:microsoft.com/office/officeart/2005/8/layout/orgChart1"/>
    <dgm:cxn modelId="{F8CDD4CD-4D70-AF44-BBE8-E45B3352FC89}" srcId="{F7334935-8952-8344-A7D8-DE7620729445}" destId="{435A544D-EDD8-C845-AEBE-D97594C66820}" srcOrd="2" destOrd="0" parTransId="{CB0E2C8B-553B-C54A-A6A4-8AE3A65A1640}" sibTransId="{66CF77CC-EBA3-C54F-BAF3-B9046980F43C}"/>
    <dgm:cxn modelId="{5EA9F5A4-6355-AA47-B945-454934B23E6B}" type="presOf" srcId="{1E876721-B8FC-194E-BE38-89956D64765B}" destId="{DC78B5EE-F5F7-5A40-A961-20ED24E47B7D}" srcOrd="0" destOrd="0" presId="urn:microsoft.com/office/officeart/2005/8/layout/orgChart1"/>
    <dgm:cxn modelId="{5A4CCD37-B907-E142-BFB9-A16C52292D19}" type="presOf" srcId="{DD2E0495-B63A-0448-88B6-A2C0B512FE3D}" destId="{24841176-8E82-CC4C-8DAD-06EA706B03FF}" srcOrd="0" destOrd="0" presId="urn:microsoft.com/office/officeart/2005/8/layout/orgChart1"/>
    <dgm:cxn modelId="{F0BC5445-8F33-F64E-B409-1657F2AB4886}" srcId="{15FA5751-7061-1F48-8C00-8A97D8952C00}" destId="{F7334935-8952-8344-A7D8-DE7620729445}" srcOrd="0" destOrd="0" parTransId="{91DDA131-2F41-7B48-AA06-DAC55799CFCF}" sibTransId="{9A4CF049-FBA1-5D41-A33B-4D6734A536E7}"/>
    <dgm:cxn modelId="{80FD7346-E3EE-D046-86A2-8810F4C44709}" type="presOf" srcId="{435A544D-EDD8-C845-AEBE-D97594C66820}" destId="{849BC507-9FFE-DB40-96E2-ABBF62E8FC34}" srcOrd="1" destOrd="0" presId="urn:microsoft.com/office/officeart/2005/8/layout/orgChart1"/>
    <dgm:cxn modelId="{B9012441-3D64-2340-8776-52FC7960E459}" type="presOf" srcId="{CB0E2C8B-553B-C54A-A6A4-8AE3A65A1640}" destId="{3AF966AA-B38A-404E-A5C2-FA91F24A89BB}" srcOrd="0" destOrd="0" presId="urn:microsoft.com/office/officeart/2005/8/layout/orgChart1"/>
    <dgm:cxn modelId="{64C1405B-5F8B-B84E-BAA7-941291F84D42}" type="presParOf" srcId="{61975065-2D3F-0345-A22F-6A2F201A0C1E}" destId="{0086327A-75D8-2845-A65E-09EB8DE773F7}" srcOrd="0" destOrd="0" presId="urn:microsoft.com/office/officeart/2005/8/layout/orgChart1"/>
    <dgm:cxn modelId="{6DC36982-0321-EF47-908C-B3F96F149F65}" type="presParOf" srcId="{0086327A-75D8-2845-A65E-09EB8DE773F7}" destId="{B2D6ED01-4CC6-DE44-801F-30F165D0F19E}" srcOrd="0" destOrd="0" presId="urn:microsoft.com/office/officeart/2005/8/layout/orgChart1"/>
    <dgm:cxn modelId="{8DBF32A0-0FBA-4548-8BAB-9409BF2C62C0}" type="presParOf" srcId="{B2D6ED01-4CC6-DE44-801F-30F165D0F19E}" destId="{34C0F19C-BE5B-394A-ADD5-64936C57BD7A}" srcOrd="0" destOrd="0" presId="urn:microsoft.com/office/officeart/2005/8/layout/orgChart1"/>
    <dgm:cxn modelId="{8F19CC49-B1E6-DF41-931B-76D8DC715FF8}" type="presParOf" srcId="{B2D6ED01-4CC6-DE44-801F-30F165D0F19E}" destId="{8FA3A8A7-41A1-ED46-9F95-3C929FAFC1FB}" srcOrd="1" destOrd="0" presId="urn:microsoft.com/office/officeart/2005/8/layout/orgChart1"/>
    <dgm:cxn modelId="{4B320145-C90C-4F4C-8E90-573CF06FBB09}" type="presParOf" srcId="{0086327A-75D8-2845-A65E-09EB8DE773F7}" destId="{B81963B9-1DCD-8F4D-A068-C5962209C607}" srcOrd="1" destOrd="0" presId="urn:microsoft.com/office/officeart/2005/8/layout/orgChart1"/>
    <dgm:cxn modelId="{21B470FF-7E33-7E43-ACAF-4EE1F5AC9237}" type="presParOf" srcId="{B81963B9-1DCD-8F4D-A068-C5962209C607}" destId="{24841176-8E82-CC4C-8DAD-06EA706B03FF}" srcOrd="0" destOrd="0" presId="urn:microsoft.com/office/officeart/2005/8/layout/orgChart1"/>
    <dgm:cxn modelId="{008C6F93-28F3-674D-B99D-9E115146D5E0}" type="presParOf" srcId="{B81963B9-1DCD-8F4D-A068-C5962209C607}" destId="{7E38B0EE-EB4E-384A-8553-980FBBE46C23}" srcOrd="1" destOrd="0" presId="urn:microsoft.com/office/officeart/2005/8/layout/orgChart1"/>
    <dgm:cxn modelId="{75A804E7-CC1F-804E-8199-E6941A84F826}" type="presParOf" srcId="{7E38B0EE-EB4E-384A-8553-980FBBE46C23}" destId="{53A2F007-2FDE-5C47-9F33-D324C05C4FC5}" srcOrd="0" destOrd="0" presId="urn:microsoft.com/office/officeart/2005/8/layout/orgChart1"/>
    <dgm:cxn modelId="{76B830B6-D32C-5046-8D31-E4F7FD44A425}" type="presParOf" srcId="{53A2F007-2FDE-5C47-9F33-D324C05C4FC5}" destId="{DC78B5EE-F5F7-5A40-A961-20ED24E47B7D}" srcOrd="0" destOrd="0" presId="urn:microsoft.com/office/officeart/2005/8/layout/orgChart1"/>
    <dgm:cxn modelId="{43EC29B3-DCE9-FF47-BB39-C83D582B5A95}" type="presParOf" srcId="{53A2F007-2FDE-5C47-9F33-D324C05C4FC5}" destId="{26B4A293-B73D-044D-B414-63B980C34BA9}" srcOrd="1" destOrd="0" presId="urn:microsoft.com/office/officeart/2005/8/layout/orgChart1"/>
    <dgm:cxn modelId="{8545ED0A-ED1B-8B46-BEA4-3799AA08C169}" type="presParOf" srcId="{7E38B0EE-EB4E-384A-8553-980FBBE46C23}" destId="{EAFFC321-A76C-0D44-AC07-AFED688F07B1}" srcOrd="1" destOrd="0" presId="urn:microsoft.com/office/officeart/2005/8/layout/orgChart1"/>
    <dgm:cxn modelId="{80B92A50-158F-C44B-A9D1-C652EDF835E6}" type="presParOf" srcId="{7E38B0EE-EB4E-384A-8553-980FBBE46C23}" destId="{AAA91AC1-8905-8942-BB4B-83802FFF8C2B}" srcOrd="2" destOrd="0" presId="urn:microsoft.com/office/officeart/2005/8/layout/orgChart1"/>
    <dgm:cxn modelId="{353AB12F-84B7-2649-A9E1-16145DFB9354}" type="presParOf" srcId="{B81963B9-1DCD-8F4D-A068-C5962209C607}" destId="{3AF966AA-B38A-404E-A5C2-FA91F24A89BB}" srcOrd="2" destOrd="0" presId="urn:microsoft.com/office/officeart/2005/8/layout/orgChart1"/>
    <dgm:cxn modelId="{B9372523-FAF7-4647-B514-D27808F569B9}" type="presParOf" srcId="{B81963B9-1DCD-8F4D-A068-C5962209C607}" destId="{48A8ADE6-CD1B-A643-9DD8-18EDB88E3AF8}" srcOrd="3" destOrd="0" presId="urn:microsoft.com/office/officeart/2005/8/layout/orgChart1"/>
    <dgm:cxn modelId="{420624EB-CCD4-434B-864F-CED7B894D169}" type="presParOf" srcId="{48A8ADE6-CD1B-A643-9DD8-18EDB88E3AF8}" destId="{DB4E231F-F8AE-E840-80B7-585E3B20BC87}" srcOrd="0" destOrd="0" presId="urn:microsoft.com/office/officeart/2005/8/layout/orgChart1"/>
    <dgm:cxn modelId="{7D484237-5DB3-254C-8DBA-08EA242B964D}" type="presParOf" srcId="{DB4E231F-F8AE-E840-80B7-585E3B20BC87}" destId="{2C349FB4-5E8A-D24F-9FD9-80EDA85A8C28}" srcOrd="0" destOrd="0" presId="urn:microsoft.com/office/officeart/2005/8/layout/orgChart1"/>
    <dgm:cxn modelId="{AA2C5225-14DA-AF4F-892A-D0F284A29904}" type="presParOf" srcId="{DB4E231F-F8AE-E840-80B7-585E3B20BC87}" destId="{849BC507-9FFE-DB40-96E2-ABBF62E8FC34}" srcOrd="1" destOrd="0" presId="urn:microsoft.com/office/officeart/2005/8/layout/orgChart1"/>
    <dgm:cxn modelId="{57A1D858-9880-E143-BA7E-FBA2260CB31E}" type="presParOf" srcId="{48A8ADE6-CD1B-A643-9DD8-18EDB88E3AF8}" destId="{63975435-8E16-3F46-86D1-AB17BCA40B3F}" srcOrd="1" destOrd="0" presId="urn:microsoft.com/office/officeart/2005/8/layout/orgChart1"/>
    <dgm:cxn modelId="{5E2A567D-7134-7D46-8115-18A381CBB1F4}" type="presParOf" srcId="{48A8ADE6-CD1B-A643-9DD8-18EDB88E3AF8}" destId="{6D9C54DB-AFB7-FB42-AA2E-57FA44EB520D}" srcOrd="2" destOrd="0" presId="urn:microsoft.com/office/officeart/2005/8/layout/orgChart1"/>
    <dgm:cxn modelId="{83882F4D-31C5-8245-A963-FC0284C48810}" type="presParOf" srcId="{B81963B9-1DCD-8F4D-A068-C5962209C607}" destId="{7FA2AA05-EA54-A443-AD66-AD4AA7FE72A8}" srcOrd="4" destOrd="0" presId="urn:microsoft.com/office/officeart/2005/8/layout/orgChart1"/>
    <dgm:cxn modelId="{44F9A0DC-0566-1F48-B9AA-8825733C85D9}" type="presParOf" srcId="{B81963B9-1DCD-8F4D-A068-C5962209C607}" destId="{C8A81930-29F2-044D-919D-53ACC7EBC31D}" srcOrd="5" destOrd="0" presId="urn:microsoft.com/office/officeart/2005/8/layout/orgChart1"/>
    <dgm:cxn modelId="{DED7E57A-D85D-C647-A403-2FBCBDE74226}" type="presParOf" srcId="{C8A81930-29F2-044D-919D-53ACC7EBC31D}" destId="{5FE408EF-605E-E147-AB28-9E9835174FEB}" srcOrd="0" destOrd="0" presId="urn:microsoft.com/office/officeart/2005/8/layout/orgChart1"/>
    <dgm:cxn modelId="{F7832A93-FC2D-0D41-96D8-A97747734E80}" type="presParOf" srcId="{5FE408EF-605E-E147-AB28-9E9835174FEB}" destId="{FDF0EB0C-54DA-AD42-8F17-64CECC6A16C0}" srcOrd="0" destOrd="0" presId="urn:microsoft.com/office/officeart/2005/8/layout/orgChart1"/>
    <dgm:cxn modelId="{F708DFC6-2882-5743-A2F5-A728516AB313}" type="presParOf" srcId="{5FE408EF-605E-E147-AB28-9E9835174FEB}" destId="{9AC32A18-9811-FE47-A547-5B6228ADD966}" srcOrd="1" destOrd="0" presId="urn:microsoft.com/office/officeart/2005/8/layout/orgChart1"/>
    <dgm:cxn modelId="{165AF626-82ED-8847-996A-E911AA084E06}" type="presParOf" srcId="{C8A81930-29F2-044D-919D-53ACC7EBC31D}" destId="{D9247C52-E7B9-E148-B058-F500B25D07B9}" srcOrd="1" destOrd="0" presId="urn:microsoft.com/office/officeart/2005/8/layout/orgChart1"/>
    <dgm:cxn modelId="{BEB3D2E0-90EF-DE48-8952-ACB8CCC9B703}" type="presParOf" srcId="{C8A81930-29F2-044D-919D-53ACC7EBC31D}" destId="{62465646-D438-1C46-A625-A5DCEF269044}" srcOrd="2" destOrd="0" presId="urn:microsoft.com/office/officeart/2005/8/layout/orgChart1"/>
    <dgm:cxn modelId="{A21ABCED-FC0E-BE40-A96B-80255F605824}" type="presParOf" srcId="{0086327A-75D8-2845-A65E-09EB8DE773F7}" destId="{0CCAEB14-0ED3-1E42-A367-1010BA3C1855}" srcOrd="2" destOrd="0" presId="urn:microsoft.com/office/officeart/2005/8/layout/orgChart1"/>
    <dgm:cxn modelId="{46BCB812-6A3B-244F-9CAC-D9AF875309D5}" type="presParOf" srcId="{0CCAEB14-0ED3-1E42-A367-1010BA3C1855}" destId="{2A377285-A3FC-6E4A-A2F6-FC7FF226EDE3}" srcOrd="0" destOrd="0" presId="urn:microsoft.com/office/officeart/2005/8/layout/orgChart1"/>
    <dgm:cxn modelId="{11086C9E-30FA-7048-95DB-CEF361089EB6}" type="presParOf" srcId="{0CCAEB14-0ED3-1E42-A367-1010BA3C1855}" destId="{14DE3C5F-CD72-684F-9B1D-D935BAA4C326}" srcOrd="1" destOrd="0" presId="urn:microsoft.com/office/officeart/2005/8/layout/orgChart1"/>
    <dgm:cxn modelId="{E41D5CDC-082C-EB45-985A-0D7B6C99DE84}" type="presParOf" srcId="{14DE3C5F-CD72-684F-9B1D-D935BAA4C326}" destId="{C2E3D02F-17A8-2743-A6DE-D4E12FA4FBE0}" srcOrd="0" destOrd="0" presId="urn:microsoft.com/office/officeart/2005/8/layout/orgChart1"/>
    <dgm:cxn modelId="{D626259C-9AB3-DD4A-9889-DEDFE3110518}" type="presParOf" srcId="{C2E3D02F-17A8-2743-A6DE-D4E12FA4FBE0}" destId="{B97C3B1D-5EBE-3346-98E2-444DEACBC32F}" srcOrd="0" destOrd="0" presId="urn:microsoft.com/office/officeart/2005/8/layout/orgChart1"/>
    <dgm:cxn modelId="{535B7640-D764-8D41-B583-9D46DBEA1CF3}" type="presParOf" srcId="{C2E3D02F-17A8-2743-A6DE-D4E12FA4FBE0}" destId="{378117FA-FB31-774F-81C3-D3C1BA393FA8}" srcOrd="1" destOrd="0" presId="urn:microsoft.com/office/officeart/2005/8/layout/orgChart1"/>
    <dgm:cxn modelId="{E52EC544-9C48-F54C-80AA-226BE0C4DC9B}" type="presParOf" srcId="{14DE3C5F-CD72-684F-9B1D-D935BAA4C326}" destId="{549D435A-9B8C-9044-98AD-10FD2734589D}" srcOrd="1" destOrd="0" presId="urn:microsoft.com/office/officeart/2005/8/layout/orgChart1"/>
    <dgm:cxn modelId="{C6944F0E-0707-4B4C-BB5D-BCDB1CA12B71}" type="presParOf" srcId="{14DE3C5F-CD72-684F-9B1D-D935BAA4C326}" destId="{EF30021A-0CC9-BD4C-A5C9-5B111AC3ACC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A99954-4224-49C4-8059-A7C2C792748F}" type="doc">
      <dgm:prSet loTypeId="urn:microsoft.com/office/officeart/2005/8/layout/venn2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A3530246-D5F0-4790-B4FC-2CB5B5B337F5}">
      <dgm:prSet phldrT="[Testo]" custT="1"/>
      <dgm:spPr/>
      <dgm:t>
        <a:bodyPr/>
        <a:lstStyle/>
        <a:p>
          <a:r>
            <a:rPr lang="it-IT" sz="1400" b="1" dirty="0">
              <a:solidFill>
                <a:srgbClr val="FF0000"/>
              </a:solidFill>
            </a:rPr>
            <a:t>Associazione intercomunale</a:t>
          </a:r>
        </a:p>
      </dgm:t>
    </dgm:pt>
    <dgm:pt modelId="{519527F1-8B2D-4CFB-A30E-C8A0E1EA230E}" type="parTrans" cxnId="{0BDE327A-5FFA-4416-BC52-7882480C1AA6}">
      <dgm:prSet/>
      <dgm:spPr/>
      <dgm:t>
        <a:bodyPr/>
        <a:lstStyle/>
        <a:p>
          <a:endParaRPr lang="it-IT"/>
        </a:p>
      </dgm:t>
    </dgm:pt>
    <dgm:pt modelId="{3BC7EEB4-5630-4216-88C1-2DEAAEEC3C6B}" type="sibTrans" cxnId="{0BDE327A-5FFA-4416-BC52-7882480C1AA6}">
      <dgm:prSet/>
      <dgm:spPr/>
      <dgm:t>
        <a:bodyPr/>
        <a:lstStyle/>
        <a:p>
          <a:endParaRPr lang="it-IT"/>
        </a:p>
      </dgm:t>
    </dgm:pt>
    <dgm:pt modelId="{4925BEE0-8BEB-48C7-AE9D-66E6E92B53BE}">
      <dgm:prSet custT="1"/>
      <dgm:spPr/>
      <dgm:t>
        <a:bodyPr/>
        <a:lstStyle/>
        <a:p>
          <a:r>
            <a:rPr lang="it-IT" sz="2000" b="1" dirty="0">
              <a:solidFill>
                <a:srgbClr val="FF0000"/>
              </a:solidFill>
            </a:rPr>
            <a:t>Regione </a:t>
          </a:r>
        </a:p>
      </dgm:t>
    </dgm:pt>
    <dgm:pt modelId="{F5930210-A9E1-4713-B230-23143403A9CA}" type="parTrans" cxnId="{872CE74C-5DC1-4F8D-833B-CED0A5290B0B}">
      <dgm:prSet/>
      <dgm:spPr/>
      <dgm:t>
        <a:bodyPr/>
        <a:lstStyle/>
        <a:p>
          <a:endParaRPr lang="it-IT"/>
        </a:p>
      </dgm:t>
    </dgm:pt>
    <dgm:pt modelId="{8AC9E44E-58B5-4ED9-A84E-FEAC4207765F}" type="sibTrans" cxnId="{872CE74C-5DC1-4F8D-833B-CED0A5290B0B}">
      <dgm:prSet/>
      <dgm:spPr/>
      <dgm:t>
        <a:bodyPr/>
        <a:lstStyle/>
        <a:p>
          <a:endParaRPr lang="it-IT"/>
        </a:p>
      </dgm:t>
    </dgm:pt>
    <dgm:pt modelId="{A8A67DE0-A075-4CC6-8875-CD66A85AE663}">
      <dgm:prSet/>
      <dgm:spPr/>
      <dgm:t>
        <a:bodyPr/>
        <a:lstStyle/>
        <a:p>
          <a:r>
            <a:rPr lang="it-IT" dirty="0"/>
            <a:t>COMUNE</a:t>
          </a:r>
        </a:p>
      </dgm:t>
    </dgm:pt>
    <dgm:pt modelId="{47E84BB2-84BB-4033-A211-C2259124A348}" type="parTrans" cxnId="{C1CB3B64-03FB-4F6F-BBC4-A5AE05E0A68F}">
      <dgm:prSet/>
      <dgm:spPr/>
      <dgm:t>
        <a:bodyPr/>
        <a:lstStyle/>
        <a:p>
          <a:endParaRPr lang="it-IT"/>
        </a:p>
      </dgm:t>
    </dgm:pt>
    <dgm:pt modelId="{EF47EC82-2906-4B51-8B60-6D2CABDB41F0}" type="sibTrans" cxnId="{C1CB3B64-03FB-4F6F-BBC4-A5AE05E0A68F}">
      <dgm:prSet/>
      <dgm:spPr/>
      <dgm:t>
        <a:bodyPr/>
        <a:lstStyle/>
        <a:p>
          <a:endParaRPr lang="it-IT"/>
        </a:p>
      </dgm:t>
    </dgm:pt>
    <dgm:pt modelId="{ACD74A69-2DB3-4B72-AD1D-1467D3EBA3EE}">
      <dgm:prSet custT="1"/>
      <dgm:spPr/>
      <dgm:t>
        <a:bodyPr/>
        <a:lstStyle/>
        <a:p>
          <a:r>
            <a:rPr lang="it-IT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Provincia</a:t>
          </a:r>
        </a:p>
      </dgm:t>
    </dgm:pt>
    <dgm:pt modelId="{BD2BC9A2-E30F-47CE-B294-48572B02FEB6}" type="parTrans" cxnId="{E56C252E-0745-4CA8-9756-8BB5F1885BF2}">
      <dgm:prSet/>
      <dgm:spPr/>
      <dgm:t>
        <a:bodyPr/>
        <a:lstStyle/>
        <a:p>
          <a:endParaRPr lang="it-IT"/>
        </a:p>
      </dgm:t>
    </dgm:pt>
    <dgm:pt modelId="{DDA9E30B-7BE9-4DBE-9F6A-7BAD1D8CC731}" type="sibTrans" cxnId="{E56C252E-0745-4CA8-9756-8BB5F1885BF2}">
      <dgm:prSet/>
      <dgm:spPr/>
      <dgm:t>
        <a:bodyPr/>
        <a:lstStyle/>
        <a:p>
          <a:endParaRPr lang="it-IT"/>
        </a:p>
      </dgm:t>
    </dgm:pt>
    <dgm:pt modelId="{713FC1AB-ECF7-4E33-A9E1-A516744B35AF}">
      <dgm:prSet/>
      <dgm:spPr/>
      <dgm:t>
        <a:bodyPr/>
        <a:lstStyle/>
        <a:p>
          <a:r>
            <a:rPr lang="it-IT" b="1" dirty="0">
              <a:solidFill>
                <a:srgbClr val="FF0000"/>
              </a:solidFill>
            </a:rPr>
            <a:t>UTI</a:t>
          </a:r>
          <a:endParaRPr lang="it-IT" dirty="0"/>
        </a:p>
      </dgm:t>
    </dgm:pt>
    <dgm:pt modelId="{3A3B29E0-E62A-4265-9158-216D9AA6DC26}" type="parTrans" cxnId="{4D5E76EB-7F1C-4580-84A0-8B57C9AD1DB8}">
      <dgm:prSet/>
      <dgm:spPr/>
      <dgm:t>
        <a:bodyPr/>
        <a:lstStyle/>
        <a:p>
          <a:endParaRPr lang="it-IT"/>
        </a:p>
      </dgm:t>
    </dgm:pt>
    <dgm:pt modelId="{78883DA1-69C5-4CAB-BEAC-9AD885CFF677}" type="sibTrans" cxnId="{4D5E76EB-7F1C-4580-84A0-8B57C9AD1DB8}">
      <dgm:prSet/>
      <dgm:spPr/>
      <dgm:t>
        <a:bodyPr/>
        <a:lstStyle/>
        <a:p>
          <a:endParaRPr lang="it-IT"/>
        </a:p>
      </dgm:t>
    </dgm:pt>
    <dgm:pt modelId="{63C99132-7B2B-4DD2-875C-1673439678C1}" type="pres">
      <dgm:prSet presAssocID="{6CA99954-4224-49C4-8059-A7C2C792748F}" presName="Name0" presStyleCnt="0">
        <dgm:presLayoutVars>
          <dgm:chMax val="7"/>
          <dgm:resizeHandles val="exact"/>
        </dgm:presLayoutVars>
      </dgm:prSet>
      <dgm:spPr/>
    </dgm:pt>
    <dgm:pt modelId="{DF2FA6D6-67EF-4D46-B07A-6786D1C1B15D}" type="pres">
      <dgm:prSet presAssocID="{6CA99954-4224-49C4-8059-A7C2C792748F}" presName="comp1" presStyleCnt="0"/>
      <dgm:spPr/>
    </dgm:pt>
    <dgm:pt modelId="{F594B9B7-99C5-4941-8787-573C0C049B75}" type="pres">
      <dgm:prSet presAssocID="{6CA99954-4224-49C4-8059-A7C2C792748F}" presName="circle1" presStyleLbl="node1" presStyleIdx="0" presStyleCnt="5"/>
      <dgm:spPr/>
    </dgm:pt>
    <dgm:pt modelId="{757852CA-B7E1-491D-9F64-9C184D6B3BCF}" type="pres">
      <dgm:prSet presAssocID="{6CA99954-4224-49C4-8059-A7C2C792748F}" presName="c1text" presStyleLbl="node1" presStyleIdx="0" presStyleCnt="5">
        <dgm:presLayoutVars>
          <dgm:bulletEnabled val="1"/>
        </dgm:presLayoutVars>
      </dgm:prSet>
      <dgm:spPr/>
    </dgm:pt>
    <dgm:pt modelId="{BB954312-90D0-4126-9D0F-B185FD9F91F6}" type="pres">
      <dgm:prSet presAssocID="{6CA99954-4224-49C4-8059-A7C2C792748F}" presName="comp2" presStyleCnt="0"/>
      <dgm:spPr/>
    </dgm:pt>
    <dgm:pt modelId="{9EE75015-8C65-43F6-99C3-F1A056CD879A}" type="pres">
      <dgm:prSet presAssocID="{6CA99954-4224-49C4-8059-A7C2C792748F}" presName="circle2" presStyleLbl="node1" presStyleIdx="1" presStyleCnt="5"/>
      <dgm:spPr/>
    </dgm:pt>
    <dgm:pt modelId="{B9C0CAC6-6288-46F6-B360-4CBEE6166199}" type="pres">
      <dgm:prSet presAssocID="{6CA99954-4224-49C4-8059-A7C2C792748F}" presName="c2text" presStyleLbl="node1" presStyleIdx="1" presStyleCnt="5">
        <dgm:presLayoutVars>
          <dgm:bulletEnabled val="1"/>
        </dgm:presLayoutVars>
      </dgm:prSet>
      <dgm:spPr/>
    </dgm:pt>
    <dgm:pt modelId="{D1B9E7CD-6D7B-4E27-8C30-FCE2682B36F1}" type="pres">
      <dgm:prSet presAssocID="{6CA99954-4224-49C4-8059-A7C2C792748F}" presName="comp3" presStyleCnt="0"/>
      <dgm:spPr/>
    </dgm:pt>
    <dgm:pt modelId="{3DB4A1FC-60E8-4998-A7C7-12E5BC8D513A}" type="pres">
      <dgm:prSet presAssocID="{6CA99954-4224-49C4-8059-A7C2C792748F}" presName="circle3" presStyleLbl="node1" presStyleIdx="2" presStyleCnt="5"/>
      <dgm:spPr/>
    </dgm:pt>
    <dgm:pt modelId="{D4EC19AF-A885-4F09-9C20-7F56034F7CC6}" type="pres">
      <dgm:prSet presAssocID="{6CA99954-4224-49C4-8059-A7C2C792748F}" presName="c3text" presStyleLbl="node1" presStyleIdx="2" presStyleCnt="5">
        <dgm:presLayoutVars>
          <dgm:bulletEnabled val="1"/>
        </dgm:presLayoutVars>
      </dgm:prSet>
      <dgm:spPr/>
    </dgm:pt>
    <dgm:pt modelId="{373DE9DB-004C-4A8B-A26F-A8F79C2BC382}" type="pres">
      <dgm:prSet presAssocID="{6CA99954-4224-49C4-8059-A7C2C792748F}" presName="comp4" presStyleCnt="0"/>
      <dgm:spPr/>
    </dgm:pt>
    <dgm:pt modelId="{C2F288C1-3B53-4058-9497-4F1B686F318C}" type="pres">
      <dgm:prSet presAssocID="{6CA99954-4224-49C4-8059-A7C2C792748F}" presName="circle4" presStyleLbl="node1" presStyleIdx="3" presStyleCnt="5"/>
      <dgm:spPr/>
    </dgm:pt>
    <dgm:pt modelId="{D1C6CC46-28F6-4D44-9BC3-9332CC2B51BA}" type="pres">
      <dgm:prSet presAssocID="{6CA99954-4224-49C4-8059-A7C2C792748F}" presName="c4text" presStyleLbl="node1" presStyleIdx="3" presStyleCnt="5">
        <dgm:presLayoutVars>
          <dgm:bulletEnabled val="1"/>
        </dgm:presLayoutVars>
      </dgm:prSet>
      <dgm:spPr/>
    </dgm:pt>
    <dgm:pt modelId="{5812BC2B-F733-4242-BC4D-329EA8472B47}" type="pres">
      <dgm:prSet presAssocID="{6CA99954-4224-49C4-8059-A7C2C792748F}" presName="comp5" presStyleCnt="0"/>
      <dgm:spPr/>
    </dgm:pt>
    <dgm:pt modelId="{99818F44-2D3F-41E8-84E4-D5995E29D8E4}" type="pres">
      <dgm:prSet presAssocID="{6CA99954-4224-49C4-8059-A7C2C792748F}" presName="circle5" presStyleLbl="node1" presStyleIdx="4" presStyleCnt="5"/>
      <dgm:spPr/>
    </dgm:pt>
    <dgm:pt modelId="{9489FA27-8411-45EC-B04C-E8F839001E98}" type="pres">
      <dgm:prSet presAssocID="{6CA99954-4224-49C4-8059-A7C2C792748F}" presName="c5text" presStyleLbl="node1" presStyleIdx="4" presStyleCnt="5">
        <dgm:presLayoutVars>
          <dgm:bulletEnabled val="1"/>
        </dgm:presLayoutVars>
      </dgm:prSet>
      <dgm:spPr/>
    </dgm:pt>
  </dgm:ptLst>
  <dgm:cxnLst>
    <dgm:cxn modelId="{872CE74C-5DC1-4F8D-833B-CED0A5290B0B}" srcId="{6CA99954-4224-49C4-8059-A7C2C792748F}" destId="{4925BEE0-8BEB-48C7-AE9D-66E6E92B53BE}" srcOrd="0" destOrd="0" parTransId="{F5930210-A9E1-4713-B230-23143403A9CA}" sibTransId="{8AC9E44E-58B5-4ED9-A84E-FEAC4207765F}"/>
    <dgm:cxn modelId="{B56057A5-EDD8-43C4-BF6B-131375A24A5D}" type="presOf" srcId="{4925BEE0-8BEB-48C7-AE9D-66E6E92B53BE}" destId="{F594B9B7-99C5-4941-8787-573C0C049B75}" srcOrd="0" destOrd="0" presId="urn:microsoft.com/office/officeart/2005/8/layout/venn2"/>
    <dgm:cxn modelId="{3F95F73D-2C30-49A7-AF28-D46B2B94D2A4}" type="presOf" srcId="{A3530246-D5F0-4790-B4FC-2CB5B5B337F5}" destId="{C2F288C1-3B53-4058-9497-4F1B686F318C}" srcOrd="0" destOrd="0" presId="urn:microsoft.com/office/officeart/2005/8/layout/venn2"/>
    <dgm:cxn modelId="{0BDE327A-5FFA-4416-BC52-7882480C1AA6}" srcId="{6CA99954-4224-49C4-8059-A7C2C792748F}" destId="{A3530246-D5F0-4790-B4FC-2CB5B5B337F5}" srcOrd="3" destOrd="0" parTransId="{519527F1-8B2D-4CFB-A30E-C8A0E1EA230E}" sibTransId="{3BC7EEB4-5630-4216-88C1-2DEAAEEC3C6B}"/>
    <dgm:cxn modelId="{D0FF8666-8F57-4DDF-A25B-E286F97FDEE5}" type="presOf" srcId="{A8A67DE0-A075-4CC6-8875-CD66A85AE663}" destId="{9489FA27-8411-45EC-B04C-E8F839001E98}" srcOrd="1" destOrd="0" presId="urn:microsoft.com/office/officeart/2005/8/layout/venn2"/>
    <dgm:cxn modelId="{9C73782F-F23F-4D9E-B0B2-D455C8207EC4}" type="presOf" srcId="{A3530246-D5F0-4790-B4FC-2CB5B5B337F5}" destId="{D1C6CC46-28F6-4D44-9BC3-9332CC2B51BA}" srcOrd="1" destOrd="0" presId="urn:microsoft.com/office/officeart/2005/8/layout/venn2"/>
    <dgm:cxn modelId="{6D6E9DA0-8BAD-4402-AD92-62197632B79C}" type="presOf" srcId="{A8A67DE0-A075-4CC6-8875-CD66A85AE663}" destId="{99818F44-2D3F-41E8-84E4-D5995E29D8E4}" srcOrd="0" destOrd="0" presId="urn:microsoft.com/office/officeart/2005/8/layout/venn2"/>
    <dgm:cxn modelId="{4D5E76EB-7F1C-4580-84A0-8B57C9AD1DB8}" srcId="{6CA99954-4224-49C4-8059-A7C2C792748F}" destId="{713FC1AB-ECF7-4E33-A9E1-A516744B35AF}" srcOrd="2" destOrd="0" parTransId="{3A3B29E0-E62A-4265-9158-216D9AA6DC26}" sibTransId="{78883DA1-69C5-4CAB-BEAC-9AD885CFF677}"/>
    <dgm:cxn modelId="{E6027B4F-0A3E-4F71-8EBA-36192DAA8C8B}" type="presOf" srcId="{ACD74A69-2DB3-4B72-AD1D-1467D3EBA3EE}" destId="{9EE75015-8C65-43F6-99C3-F1A056CD879A}" srcOrd="0" destOrd="0" presId="urn:microsoft.com/office/officeart/2005/8/layout/venn2"/>
    <dgm:cxn modelId="{C1CB3B64-03FB-4F6F-BBC4-A5AE05E0A68F}" srcId="{6CA99954-4224-49C4-8059-A7C2C792748F}" destId="{A8A67DE0-A075-4CC6-8875-CD66A85AE663}" srcOrd="4" destOrd="0" parTransId="{47E84BB2-84BB-4033-A211-C2259124A348}" sibTransId="{EF47EC82-2906-4B51-8B60-6D2CABDB41F0}"/>
    <dgm:cxn modelId="{A8443125-5C10-4248-805E-3B85E745EF0E}" type="presOf" srcId="{4925BEE0-8BEB-48C7-AE9D-66E6E92B53BE}" destId="{757852CA-B7E1-491D-9F64-9C184D6B3BCF}" srcOrd="1" destOrd="0" presId="urn:microsoft.com/office/officeart/2005/8/layout/venn2"/>
    <dgm:cxn modelId="{CB029408-0A18-E84D-A97F-9CD0A4676948}" type="presOf" srcId="{6CA99954-4224-49C4-8059-A7C2C792748F}" destId="{63C99132-7B2B-4DD2-875C-1673439678C1}" srcOrd="0" destOrd="0" presId="urn:microsoft.com/office/officeart/2005/8/layout/venn2"/>
    <dgm:cxn modelId="{E56C252E-0745-4CA8-9756-8BB5F1885BF2}" srcId="{6CA99954-4224-49C4-8059-A7C2C792748F}" destId="{ACD74A69-2DB3-4B72-AD1D-1467D3EBA3EE}" srcOrd="1" destOrd="0" parTransId="{BD2BC9A2-E30F-47CE-B294-48572B02FEB6}" sibTransId="{DDA9E30B-7BE9-4DBE-9F6A-7BAD1D8CC731}"/>
    <dgm:cxn modelId="{72852FFC-7287-428C-9AEB-71AD8393BE26}" type="presOf" srcId="{713FC1AB-ECF7-4E33-A9E1-A516744B35AF}" destId="{3DB4A1FC-60E8-4998-A7C7-12E5BC8D513A}" srcOrd="0" destOrd="0" presId="urn:microsoft.com/office/officeart/2005/8/layout/venn2"/>
    <dgm:cxn modelId="{09D22724-DD72-489C-8116-5498FC2BE308}" type="presOf" srcId="{ACD74A69-2DB3-4B72-AD1D-1467D3EBA3EE}" destId="{B9C0CAC6-6288-46F6-B360-4CBEE6166199}" srcOrd="1" destOrd="0" presId="urn:microsoft.com/office/officeart/2005/8/layout/venn2"/>
    <dgm:cxn modelId="{27CA9EF9-D8AA-4C41-B396-83997480ED52}" type="presOf" srcId="{713FC1AB-ECF7-4E33-A9E1-A516744B35AF}" destId="{D4EC19AF-A885-4F09-9C20-7F56034F7CC6}" srcOrd="1" destOrd="0" presId="urn:microsoft.com/office/officeart/2005/8/layout/venn2"/>
    <dgm:cxn modelId="{EAD772FA-1CB1-4B40-9FB9-9F2DB59C3B84}" type="presParOf" srcId="{63C99132-7B2B-4DD2-875C-1673439678C1}" destId="{DF2FA6D6-67EF-4D46-B07A-6786D1C1B15D}" srcOrd="0" destOrd="0" presId="urn:microsoft.com/office/officeart/2005/8/layout/venn2"/>
    <dgm:cxn modelId="{FC5158E9-6BDA-4AB3-997D-FA3CBA2FE458}" type="presParOf" srcId="{DF2FA6D6-67EF-4D46-B07A-6786D1C1B15D}" destId="{F594B9B7-99C5-4941-8787-573C0C049B75}" srcOrd="0" destOrd="0" presId="urn:microsoft.com/office/officeart/2005/8/layout/venn2"/>
    <dgm:cxn modelId="{2CBA3B7F-4ABC-4E49-9448-FA7F8512715A}" type="presParOf" srcId="{DF2FA6D6-67EF-4D46-B07A-6786D1C1B15D}" destId="{757852CA-B7E1-491D-9F64-9C184D6B3BCF}" srcOrd="1" destOrd="0" presId="urn:microsoft.com/office/officeart/2005/8/layout/venn2"/>
    <dgm:cxn modelId="{5FDE052B-6701-4B6A-BA66-97E526A7931B}" type="presParOf" srcId="{63C99132-7B2B-4DD2-875C-1673439678C1}" destId="{BB954312-90D0-4126-9D0F-B185FD9F91F6}" srcOrd="1" destOrd="0" presId="urn:microsoft.com/office/officeart/2005/8/layout/venn2"/>
    <dgm:cxn modelId="{F21BE8F1-D408-4B19-A551-9E03D20AA39A}" type="presParOf" srcId="{BB954312-90D0-4126-9D0F-B185FD9F91F6}" destId="{9EE75015-8C65-43F6-99C3-F1A056CD879A}" srcOrd="0" destOrd="0" presId="urn:microsoft.com/office/officeart/2005/8/layout/venn2"/>
    <dgm:cxn modelId="{77E9A329-93EF-4908-9D3C-2AF996275B58}" type="presParOf" srcId="{BB954312-90D0-4126-9D0F-B185FD9F91F6}" destId="{B9C0CAC6-6288-46F6-B360-4CBEE6166199}" srcOrd="1" destOrd="0" presId="urn:microsoft.com/office/officeart/2005/8/layout/venn2"/>
    <dgm:cxn modelId="{B0759A4F-920F-42FC-9A27-C4B8DAA30FD5}" type="presParOf" srcId="{63C99132-7B2B-4DD2-875C-1673439678C1}" destId="{D1B9E7CD-6D7B-4E27-8C30-FCE2682B36F1}" srcOrd="2" destOrd="0" presId="urn:microsoft.com/office/officeart/2005/8/layout/venn2"/>
    <dgm:cxn modelId="{BAA3EBE9-B5FA-4BBA-8A0E-539AC99A40F3}" type="presParOf" srcId="{D1B9E7CD-6D7B-4E27-8C30-FCE2682B36F1}" destId="{3DB4A1FC-60E8-4998-A7C7-12E5BC8D513A}" srcOrd="0" destOrd="0" presId="urn:microsoft.com/office/officeart/2005/8/layout/venn2"/>
    <dgm:cxn modelId="{64D4E3EE-F7F8-4004-ACE0-B78950343AB7}" type="presParOf" srcId="{D1B9E7CD-6D7B-4E27-8C30-FCE2682B36F1}" destId="{D4EC19AF-A885-4F09-9C20-7F56034F7CC6}" srcOrd="1" destOrd="0" presId="urn:microsoft.com/office/officeart/2005/8/layout/venn2"/>
    <dgm:cxn modelId="{716722A5-CF02-4425-A4A7-B2DF247FDF0B}" type="presParOf" srcId="{63C99132-7B2B-4DD2-875C-1673439678C1}" destId="{373DE9DB-004C-4A8B-A26F-A8F79C2BC382}" srcOrd="3" destOrd="0" presId="urn:microsoft.com/office/officeart/2005/8/layout/venn2"/>
    <dgm:cxn modelId="{9231E73D-8DA0-4997-9992-8B3BFBF03B7F}" type="presParOf" srcId="{373DE9DB-004C-4A8B-A26F-A8F79C2BC382}" destId="{C2F288C1-3B53-4058-9497-4F1B686F318C}" srcOrd="0" destOrd="0" presId="urn:microsoft.com/office/officeart/2005/8/layout/venn2"/>
    <dgm:cxn modelId="{D4EC7DFA-39DA-42D6-B307-4F8E2F217A4A}" type="presParOf" srcId="{373DE9DB-004C-4A8B-A26F-A8F79C2BC382}" destId="{D1C6CC46-28F6-4D44-9BC3-9332CC2B51BA}" srcOrd="1" destOrd="0" presId="urn:microsoft.com/office/officeart/2005/8/layout/venn2"/>
    <dgm:cxn modelId="{5A685E75-0F7F-438E-925F-FB4E85DABB89}" type="presParOf" srcId="{63C99132-7B2B-4DD2-875C-1673439678C1}" destId="{5812BC2B-F733-4242-BC4D-329EA8472B47}" srcOrd="4" destOrd="0" presId="urn:microsoft.com/office/officeart/2005/8/layout/venn2"/>
    <dgm:cxn modelId="{BAB49DAD-2D96-45DB-BD35-B159B3562B75}" type="presParOf" srcId="{5812BC2B-F733-4242-BC4D-329EA8472B47}" destId="{99818F44-2D3F-41E8-84E4-D5995E29D8E4}" srcOrd="0" destOrd="0" presId="urn:microsoft.com/office/officeart/2005/8/layout/venn2"/>
    <dgm:cxn modelId="{54B1E237-85B9-4BA5-B05E-ECC102A1E3A7}" type="presParOf" srcId="{5812BC2B-F733-4242-BC4D-329EA8472B47}" destId="{9489FA27-8411-45EC-B04C-E8F839001E9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57F3F4-C210-7342-9F26-A463ED61B656}" type="doc">
      <dgm:prSet loTypeId="urn:microsoft.com/office/officeart/2005/8/layout/vProcess5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B75227C-763E-C24B-A04D-5A4F3FC7A6AE}">
      <dgm:prSet phldrT="[Testo]"/>
      <dgm:spPr>
        <a:solidFill>
          <a:srgbClr val="D565D5"/>
        </a:solidFill>
      </dgm:spPr>
      <dgm:t>
        <a:bodyPr/>
        <a:lstStyle/>
        <a:p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funzione</a:t>
          </a:r>
        </a:p>
      </dgm:t>
    </dgm:pt>
    <dgm:pt modelId="{B40F45AE-F42F-BB43-8AD6-4B1232DDCF7B}" type="parTrans" cxnId="{C725ABE0-56F3-B944-A178-4EC87201B26A}">
      <dgm:prSet/>
      <dgm:spPr/>
      <dgm:t>
        <a:bodyPr/>
        <a:lstStyle/>
        <a:p>
          <a:endParaRPr lang="it-IT"/>
        </a:p>
      </dgm:t>
    </dgm:pt>
    <dgm:pt modelId="{A4144B6B-E44F-5146-B1F4-3F5307CBE68F}" type="sibTrans" cxnId="{C725ABE0-56F3-B944-A178-4EC87201B26A}">
      <dgm:prSet/>
      <dgm:spPr/>
      <dgm:t>
        <a:bodyPr/>
        <a:lstStyle/>
        <a:p>
          <a:endParaRPr lang="it-IT"/>
        </a:p>
      </dgm:t>
    </dgm:pt>
    <dgm:pt modelId="{8771407C-EBBB-CA4A-95D8-933C0908A35B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fattore</a:t>
          </a:r>
        </a:p>
      </dgm:t>
    </dgm:pt>
    <dgm:pt modelId="{8B95CE96-E987-B64F-8A7A-4C16DC2C6D55}" type="parTrans" cxnId="{E3D107FE-E861-EE47-987E-9807458E974E}">
      <dgm:prSet/>
      <dgm:spPr/>
      <dgm:t>
        <a:bodyPr/>
        <a:lstStyle/>
        <a:p>
          <a:endParaRPr lang="it-IT"/>
        </a:p>
      </dgm:t>
    </dgm:pt>
    <dgm:pt modelId="{93B05F3D-50AB-3746-9200-9CE61467DB5C}" type="sibTrans" cxnId="{E3D107FE-E861-EE47-987E-9807458E974E}">
      <dgm:prSet/>
      <dgm:spPr/>
      <dgm:t>
        <a:bodyPr/>
        <a:lstStyle/>
        <a:p>
          <a:endParaRPr lang="it-IT"/>
        </a:p>
      </dgm:t>
    </dgm:pt>
    <dgm:pt modelId="{097C58D6-AF13-ED4B-BAE6-BA2D15BA3615}">
      <dgm:prSet phldrT="[Testo]"/>
      <dgm:spPr>
        <a:solidFill>
          <a:srgbClr val="008000"/>
        </a:solidFill>
      </dgm:spPr>
      <dgm:t>
        <a:bodyPr/>
        <a:lstStyle/>
        <a:p>
          <a:r>
            <a: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il tempo di utilità</a:t>
          </a:r>
        </a:p>
      </dgm:t>
    </dgm:pt>
    <dgm:pt modelId="{5FBEF158-E05F-A14D-8007-171205F3FA1F}" type="parTrans" cxnId="{6692471B-9483-AB44-A23F-840133454D74}">
      <dgm:prSet/>
      <dgm:spPr/>
      <dgm:t>
        <a:bodyPr/>
        <a:lstStyle/>
        <a:p>
          <a:endParaRPr lang="it-IT"/>
        </a:p>
      </dgm:t>
    </dgm:pt>
    <dgm:pt modelId="{8D8AC370-5B3B-A04C-8604-135A780164CE}" type="sibTrans" cxnId="{6692471B-9483-AB44-A23F-840133454D74}">
      <dgm:prSet/>
      <dgm:spPr/>
      <dgm:t>
        <a:bodyPr/>
        <a:lstStyle/>
        <a:p>
          <a:endParaRPr lang="it-IT"/>
        </a:p>
      </dgm:t>
    </dgm:pt>
    <dgm:pt modelId="{91563B48-320E-1B4E-ABEE-91529AD6948E}" type="pres">
      <dgm:prSet presAssocID="{F357F3F4-C210-7342-9F26-A463ED61B656}" presName="outerComposite" presStyleCnt="0">
        <dgm:presLayoutVars>
          <dgm:chMax val="5"/>
          <dgm:dir/>
          <dgm:resizeHandles val="exact"/>
        </dgm:presLayoutVars>
      </dgm:prSet>
      <dgm:spPr/>
    </dgm:pt>
    <dgm:pt modelId="{E6AFFBEE-8DC3-BD4F-86DE-0C6BE2A893EB}" type="pres">
      <dgm:prSet presAssocID="{F357F3F4-C210-7342-9F26-A463ED61B656}" presName="dummyMaxCanvas" presStyleCnt="0">
        <dgm:presLayoutVars/>
      </dgm:prSet>
      <dgm:spPr/>
    </dgm:pt>
    <dgm:pt modelId="{292DE5F8-FE0A-8B49-85DD-B2F47BFE394A}" type="pres">
      <dgm:prSet presAssocID="{F357F3F4-C210-7342-9F26-A463ED61B656}" presName="ThreeNodes_1" presStyleLbl="node1" presStyleIdx="0" presStyleCnt="3">
        <dgm:presLayoutVars>
          <dgm:bulletEnabled val="1"/>
        </dgm:presLayoutVars>
      </dgm:prSet>
      <dgm:spPr/>
    </dgm:pt>
    <dgm:pt modelId="{4CE8A92B-07EC-7249-ACC7-0FFB5AA1BC84}" type="pres">
      <dgm:prSet presAssocID="{F357F3F4-C210-7342-9F26-A463ED61B656}" presName="ThreeNodes_2" presStyleLbl="node1" presStyleIdx="1" presStyleCnt="3">
        <dgm:presLayoutVars>
          <dgm:bulletEnabled val="1"/>
        </dgm:presLayoutVars>
      </dgm:prSet>
      <dgm:spPr/>
    </dgm:pt>
    <dgm:pt modelId="{F52131E9-ACF4-3542-BF51-397CEDAB860A}" type="pres">
      <dgm:prSet presAssocID="{F357F3F4-C210-7342-9F26-A463ED61B656}" presName="ThreeNodes_3" presStyleLbl="node1" presStyleIdx="2" presStyleCnt="3">
        <dgm:presLayoutVars>
          <dgm:bulletEnabled val="1"/>
        </dgm:presLayoutVars>
      </dgm:prSet>
      <dgm:spPr/>
    </dgm:pt>
    <dgm:pt modelId="{7BE3A29A-CF8C-2B45-8752-EE0B7445C6B1}" type="pres">
      <dgm:prSet presAssocID="{F357F3F4-C210-7342-9F26-A463ED61B656}" presName="ThreeConn_1-2" presStyleLbl="fgAccFollowNode1" presStyleIdx="0" presStyleCnt="2">
        <dgm:presLayoutVars>
          <dgm:bulletEnabled val="1"/>
        </dgm:presLayoutVars>
      </dgm:prSet>
      <dgm:spPr/>
    </dgm:pt>
    <dgm:pt modelId="{525B9D8A-E586-FB4C-81F3-81B675526035}" type="pres">
      <dgm:prSet presAssocID="{F357F3F4-C210-7342-9F26-A463ED61B656}" presName="ThreeConn_2-3" presStyleLbl="fgAccFollowNode1" presStyleIdx="1" presStyleCnt="2">
        <dgm:presLayoutVars>
          <dgm:bulletEnabled val="1"/>
        </dgm:presLayoutVars>
      </dgm:prSet>
      <dgm:spPr/>
    </dgm:pt>
    <dgm:pt modelId="{B7A1E8EE-0EA8-694E-8CF2-AA55F4B7A305}" type="pres">
      <dgm:prSet presAssocID="{F357F3F4-C210-7342-9F26-A463ED61B656}" presName="ThreeNodes_1_text" presStyleLbl="node1" presStyleIdx="2" presStyleCnt="3">
        <dgm:presLayoutVars>
          <dgm:bulletEnabled val="1"/>
        </dgm:presLayoutVars>
      </dgm:prSet>
      <dgm:spPr/>
    </dgm:pt>
    <dgm:pt modelId="{62C7816A-5FFD-3945-9ED2-C3B0A31FC180}" type="pres">
      <dgm:prSet presAssocID="{F357F3F4-C210-7342-9F26-A463ED61B656}" presName="ThreeNodes_2_text" presStyleLbl="node1" presStyleIdx="2" presStyleCnt="3">
        <dgm:presLayoutVars>
          <dgm:bulletEnabled val="1"/>
        </dgm:presLayoutVars>
      </dgm:prSet>
      <dgm:spPr/>
    </dgm:pt>
    <dgm:pt modelId="{FBDC27BD-B1C4-8348-ADAA-A8ABC8E2BD3C}" type="pres">
      <dgm:prSet presAssocID="{F357F3F4-C210-7342-9F26-A463ED61B65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2481B1F-016D-40DE-B7EB-C9AA1CB8840F}" type="presOf" srcId="{097C58D6-AF13-ED4B-BAE6-BA2D15BA3615}" destId="{FBDC27BD-B1C4-8348-ADAA-A8ABC8E2BD3C}" srcOrd="1" destOrd="0" presId="urn:microsoft.com/office/officeart/2005/8/layout/vProcess5"/>
    <dgm:cxn modelId="{88CCF526-8558-480C-9FBF-DDB6D10E1F1E}" type="presOf" srcId="{8771407C-EBBB-CA4A-95D8-933C0908A35B}" destId="{62C7816A-5FFD-3945-9ED2-C3B0A31FC180}" srcOrd="1" destOrd="0" presId="urn:microsoft.com/office/officeart/2005/8/layout/vProcess5"/>
    <dgm:cxn modelId="{AA07170D-2A7A-40F5-9D8E-7F7A11997EA5}" type="presOf" srcId="{F357F3F4-C210-7342-9F26-A463ED61B656}" destId="{91563B48-320E-1B4E-ABEE-91529AD6948E}" srcOrd="0" destOrd="0" presId="urn:microsoft.com/office/officeart/2005/8/layout/vProcess5"/>
    <dgm:cxn modelId="{9F6B2850-0F8D-46E1-8D72-21B769B98D24}" type="presOf" srcId="{8771407C-EBBB-CA4A-95D8-933C0908A35B}" destId="{4CE8A92B-07EC-7249-ACC7-0FFB5AA1BC84}" srcOrd="0" destOrd="0" presId="urn:microsoft.com/office/officeart/2005/8/layout/vProcess5"/>
    <dgm:cxn modelId="{43E425BB-E4D6-425F-8F72-5D738498FC4E}" type="presOf" srcId="{097C58D6-AF13-ED4B-BAE6-BA2D15BA3615}" destId="{F52131E9-ACF4-3542-BF51-397CEDAB860A}" srcOrd="0" destOrd="0" presId="urn:microsoft.com/office/officeart/2005/8/layout/vProcess5"/>
    <dgm:cxn modelId="{C3A8E803-9688-464C-BFE4-54D0A3F7BA29}" type="presOf" srcId="{93B05F3D-50AB-3746-9200-9CE61467DB5C}" destId="{525B9D8A-E586-FB4C-81F3-81B675526035}" srcOrd="0" destOrd="0" presId="urn:microsoft.com/office/officeart/2005/8/layout/vProcess5"/>
    <dgm:cxn modelId="{33FA1FE5-421C-441E-B383-669355E8B3F3}" type="presOf" srcId="{BB75227C-763E-C24B-A04D-5A4F3FC7A6AE}" destId="{292DE5F8-FE0A-8B49-85DD-B2F47BFE394A}" srcOrd="0" destOrd="0" presId="urn:microsoft.com/office/officeart/2005/8/layout/vProcess5"/>
    <dgm:cxn modelId="{D220C4FC-FF1E-4D13-94B8-52FFE3AD4553}" type="presOf" srcId="{A4144B6B-E44F-5146-B1F4-3F5307CBE68F}" destId="{7BE3A29A-CF8C-2B45-8752-EE0B7445C6B1}" srcOrd="0" destOrd="0" presId="urn:microsoft.com/office/officeart/2005/8/layout/vProcess5"/>
    <dgm:cxn modelId="{C725ABE0-56F3-B944-A178-4EC87201B26A}" srcId="{F357F3F4-C210-7342-9F26-A463ED61B656}" destId="{BB75227C-763E-C24B-A04D-5A4F3FC7A6AE}" srcOrd="0" destOrd="0" parTransId="{B40F45AE-F42F-BB43-8AD6-4B1232DDCF7B}" sibTransId="{A4144B6B-E44F-5146-B1F4-3F5307CBE68F}"/>
    <dgm:cxn modelId="{B556E0CE-D9AD-4C4D-B4A8-88CD5C299DD1}" type="presOf" srcId="{BB75227C-763E-C24B-A04D-5A4F3FC7A6AE}" destId="{B7A1E8EE-0EA8-694E-8CF2-AA55F4B7A305}" srcOrd="1" destOrd="0" presId="urn:microsoft.com/office/officeart/2005/8/layout/vProcess5"/>
    <dgm:cxn modelId="{E3D107FE-E861-EE47-987E-9807458E974E}" srcId="{F357F3F4-C210-7342-9F26-A463ED61B656}" destId="{8771407C-EBBB-CA4A-95D8-933C0908A35B}" srcOrd="1" destOrd="0" parTransId="{8B95CE96-E987-B64F-8A7A-4C16DC2C6D55}" sibTransId="{93B05F3D-50AB-3746-9200-9CE61467DB5C}"/>
    <dgm:cxn modelId="{6692471B-9483-AB44-A23F-840133454D74}" srcId="{F357F3F4-C210-7342-9F26-A463ED61B656}" destId="{097C58D6-AF13-ED4B-BAE6-BA2D15BA3615}" srcOrd="2" destOrd="0" parTransId="{5FBEF158-E05F-A14D-8007-171205F3FA1F}" sibTransId="{8D8AC370-5B3B-A04C-8604-135A780164CE}"/>
    <dgm:cxn modelId="{19B6D7CD-89C2-4DA9-BDA5-1EC2A9123871}" type="presParOf" srcId="{91563B48-320E-1B4E-ABEE-91529AD6948E}" destId="{E6AFFBEE-8DC3-BD4F-86DE-0C6BE2A893EB}" srcOrd="0" destOrd="0" presId="urn:microsoft.com/office/officeart/2005/8/layout/vProcess5"/>
    <dgm:cxn modelId="{0A710FDB-6F3F-4455-8FBD-4858E0216835}" type="presParOf" srcId="{91563B48-320E-1B4E-ABEE-91529AD6948E}" destId="{292DE5F8-FE0A-8B49-85DD-B2F47BFE394A}" srcOrd="1" destOrd="0" presId="urn:microsoft.com/office/officeart/2005/8/layout/vProcess5"/>
    <dgm:cxn modelId="{F376494A-500B-4BDB-BFD9-3CF06C7317F9}" type="presParOf" srcId="{91563B48-320E-1B4E-ABEE-91529AD6948E}" destId="{4CE8A92B-07EC-7249-ACC7-0FFB5AA1BC84}" srcOrd="2" destOrd="0" presId="urn:microsoft.com/office/officeart/2005/8/layout/vProcess5"/>
    <dgm:cxn modelId="{665CBF0B-BD6C-4D55-B3F8-5A518F4F11EC}" type="presParOf" srcId="{91563B48-320E-1B4E-ABEE-91529AD6948E}" destId="{F52131E9-ACF4-3542-BF51-397CEDAB860A}" srcOrd="3" destOrd="0" presId="urn:microsoft.com/office/officeart/2005/8/layout/vProcess5"/>
    <dgm:cxn modelId="{17224A6F-BDD8-4B61-94FC-08028E70DD67}" type="presParOf" srcId="{91563B48-320E-1B4E-ABEE-91529AD6948E}" destId="{7BE3A29A-CF8C-2B45-8752-EE0B7445C6B1}" srcOrd="4" destOrd="0" presId="urn:microsoft.com/office/officeart/2005/8/layout/vProcess5"/>
    <dgm:cxn modelId="{F739D135-4F7B-4E39-89DB-A01E805D574F}" type="presParOf" srcId="{91563B48-320E-1B4E-ABEE-91529AD6948E}" destId="{525B9D8A-E586-FB4C-81F3-81B675526035}" srcOrd="5" destOrd="0" presId="urn:microsoft.com/office/officeart/2005/8/layout/vProcess5"/>
    <dgm:cxn modelId="{78E712A4-ADEB-42B0-A85E-FB81B3E00700}" type="presParOf" srcId="{91563B48-320E-1B4E-ABEE-91529AD6948E}" destId="{B7A1E8EE-0EA8-694E-8CF2-AA55F4B7A305}" srcOrd="6" destOrd="0" presId="urn:microsoft.com/office/officeart/2005/8/layout/vProcess5"/>
    <dgm:cxn modelId="{B7963EC8-AB37-4D2E-A956-B512610363FF}" type="presParOf" srcId="{91563B48-320E-1B4E-ABEE-91529AD6948E}" destId="{62C7816A-5FFD-3945-9ED2-C3B0A31FC180}" srcOrd="7" destOrd="0" presId="urn:microsoft.com/office/officeart/2005/8/layout/vProcess5"/>
    <dgm:cxn modelId="{165F33DA-42D0-4DEA-952A-52D532E7C70F}" type="presParOf" srcId="{91563B48-320E-1B4E-ABEE-91529AD6948E}" destId="{FBDC27BD-B1C4-8348-ADAA-A8ABC8E2BD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FD23E8-5B3A-E848-85A4-E3397A997365}" type="doc">
      <dgm:prSet loTypeId="urn:microsoft.com/office/officeart/2005/8/layout/arrow3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08A3CBE7-456C-2144-A5C3-07D316839E1A}">
      <dgm:prSet phldrT="[Testo]"/>
      <dgm:spPr/>
      <dgm:t>
        <a:bodyPr/>
        <a:lstStyle/>
        <a:p>
          <a:r>
            <a:rPr lang="it-IT" b="1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+ servizi</a:t>
          </a:r>
          <a:endParaRPr lang="it-IT" b="1" dirty="0">
            <a:solidFill>
              <a:srgbClr val="008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A922867-5693-2A49-9243-0A95F6C18B9A}" type="parTrans" cxnId="{D52213F1-1172-6D44-8A38-AA8CC053CA3E}">
      <dgm:prSet/>
      <dgm:spPr/>
      <dgm:t>
        <a:bodyPr/>
        <a:lstStyle/>
        <a:p>
          <a:endParaRPr lang="it-IT"/>
        </a:p>
      </dgm:t>
    </dgm:pt>
    <dgm:pt modelId="{BC607641-FBEC-5D4C-809C-2C285F979B23}" type="sibTrans" cxnId="{D52213F1-1172-6D44-8A38-AA8CC053CA3E}">
      <dgm:prSet/>
      <dgm:spPr/>
      <dgm:t>
        <a:bodyPr/>
        <a:lstStyle/>
        <a:p>
          <a:endParaRPr lang="it-IT"/>
        </a:p>
      </dgm:t>
    </dgm:pt>
    <dgm:pt modelId="{4F45A170-2905-E54F-9A36-CDEDABF555A3}">
      <dgm:prSet phldrT="[Testo]"/>
      <dgm:spPr/>
      <dgm:t>
        <a:bodyPr/>
        <a:lstStyle/>
        <a:p>
          <a:r>
            <a:rPr lang="it-IT" b="1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- tasse</a:t>
          </a:r>
          <a:endParaRPr lang="it-IT" b="1" dirty="0">
            <a:solidFill>
              <a:srgbClr val="FF0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7568446-C875-B443-BA1B-C1024A0177A5}" type="parTrans" cxnId="{86A9245F-5DE9-174A-81CF-52585E38A4E4}">
      <dgm:prSet/>
      <dgm:spPr/>
      <dgm:t>
        <a:bodyPr/>
        <a:lstStyle/>
        <a:p>
          <a:endParaRPr lang="it-IT"/>
        </a:p>
      </dgm:t>
    </dgm:pt>
    <dgm:pt modelId="{8EAA6A1A-2FCC-4743-B05A-FA50BD61E8A4}" type="sibTrans" cxnId="{86A9245F-5DE9-174A-81CF-52585E38A4E4}">
      <dgm:prSet/>
      <dgm:spPr/>
      <dgm:t>
        <a:bodyPr/>
        <a:lstStyle/>
        <a:p>
          <a:endParaRPr lang="it-IT"/>
        </a:p>
      </dgm:t>
    </dgm:pt>
    <dgm:pt modelId="{7292AAB7-7F15-384C-B969-8782E477490F}" type="pres">
      <dgm:prSet presAssocID="{E2FD23E8-5B3A-E848-85A4-E3397A997365}" presName="compositeShape" presStyleCnt="0">
        <dgm:presLayoutVars>
          <dgm:chMax val="2"/>
          <dgm:dir/>
          <dgm:resizeHandles val="exact"/>
        </dgm:presLayoutVars>
      </dgm:prSet>
      <dgm:spPr/>
    </dgm:pt>
    <dgm:pt modelId="{4590980A-D4C4-DC4D-A3DC-233266AD1468}" type="pres">
      <dgm:prSet presAssocID="{E2FD23E8-5B3A-E848-85A4-E3397A997365}" presName="divider" presStyleLbl="fgShp" presStyleIdx="0" presStyleCnt="1"/>
      <dgm:spPr/>
    </dgm:pt>
    <dgm:pt modelId="{0FBCA520-A385-4A45-A2F9-D3608BD599D3}" type="pres">
      <dgm:prSet presAssocID="{08A3CBE7-456C-2144-A5C3-07D316839E1A}" presName="downArrow" presStyleLbl="node1" presStyleIdx="0" presStyleCnt="2"/>
      <dgm:spPr/>
    </dgm:pt>
    <dgm:pt modelId="{B6D223BE-1AB6-FB48-8ECE-A337F631EA05}" type="pres">
      <dgm:prSet presAssocID="{08A3CBE7-456C-2144-A5C3-07D316839E1A}" presName="downArrowText" presStyleLbl="revTx" presStyleIdx="0" presStyleCnt="2">
        <dgm:presLayoutVars>
          <dgm:bulletEnabled val="1"/>
        </dgm:presLayoutVars>
      </dgm:prSet>
      <dgm:spPr/>
    </dgm:pt>
    <dgm:pt modelId="{E4761565-420B-0144-82BF-C0E424A383D4}" type="pres">
      <dgm:prSet presAssocID="{4F45A170-2905-E54F-9A36-CDEDABF555A3}" presName="upArrow" presStyleLbl="node1" presStyleIdx="1" presStyleCnt="2"/>
      <dgm:spPr/>
    </dgm:pt>
    <dgm:pt modelId="{45EAAB6C-9BCE-DB4D-B884-C994356E4B47}" type="pres">
      <dgm:prSet presAssocID="{4F45A170-2905-E54F-9A36-CDEDABF555A3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94FC37BA-F62F-A24D-BEA0-0FF67559A230}" type="presOf" srcId="{E2FD23E8-5B3A-E848-85A4-E3397A997365}" destId="{7292AAB7-7F15-384C-B969-8782E477490F}" srcOrd="0" destOrd="0" presId="urn:microsoft.com/office/officeart/2005/8/layout/arrow3"/>
    <dgm:cxn modelId="{163AC4C8-EA69-F84C-B518-3AD2CD119B83}" type="presOf" srcId="{4F45A170-2905-E54F-9A36-CDEDABF555A3}" destId="{45EAAB6C-9BCE-DB4D-B884-C994356E4B47}" srcOrd="0" destOrd="0" presId="urn:microsoft.com/office/officeart/2005/8/layout/arrow3"/>
    <dgm:cxn modelId="{D52213F1-1172-6D44-8A38-AA8CC053CA3E}" srcId="{E2FD23E8-5B3A-E848-85A4-E3397A997365}" destId="{08A3CBE7-456C-2144-A5C3-07D316839E1A}" srcOrd="0" destOrd="0" parTransId="{AA922867-5693-2A49-9243-0A95F6C18B9A}" sibTransId="{BC607641-FBEC-5D4C-809C-2C285F979B23}"/>
    <dgm:cxn modelId="{86A9245F-5DE9-174A-81CF-52585E38A4E4}" srcId="{E2FD23E8-5B3A-E848-85A4-E3397A997365}" destId="{4F45A170-2905-E54F-9A36-CDEDABF555A3}" srcOrd="1" destOrd="0" parTransId="{27568446-C875-B443-BA1B-C1024A0177A5}" sibTransId="{8EAA6A1A-2FCC-4743-B05A-FA50BD61E8A4}"/>
    <dgm:cxn modelId="{9BB397EE-1085-D944-9F6D-9282BA4B886D}" type="presOf" srcId="{08A3CBE7-456C-2144-A5C3-07D316839E1A}" destId="{B6D223BE-1AB6-FB48-8ECE-A337F631EA05}" srcOrd="0" destOrd="0" presId="urn:microsoft.com/office/officeart/2005/8/layout/arrow3"/>
    <dgm:cxn modelId="{1995BFCC-3D46-3746-8980-D163F90A6864}" type="presParOf" srcId="{7292AAB7-7F15-384C-B969-8782E477490F}" destId="{4590980A-D4C4-DC4D-A3DC-233266AD1468}" srcOrd="0" destOrd="0" presId="urn:microsoft.com/office/officeart/2005/8/layout/arrow3"/>
    <dgm:cxn modelId="{2CF5F81B-7AC8-5B44-A8C2-6F4043FE9A46}" type="presParOf" srcId="{7292AAB7-7F15-384C-B969-8782E477490F}" destId="{0FBCA520-A385-4A45-A2F9-D3608BD599D3}" srcOrd="1" destOrd="0" presId="urn:microsoft.com/office/officeart/2005/8/layout/arrow3"/>
    <dgm:cxn modelId="{E47DE036-FA73-5B41-828F-9B8181EECCFF}" type="presParOf" srcId="{7292AAB7-7F15-384C-B969-8782E477490F}" destId="{B6D223BE-1AB6-FB48-8ECE-A337F631EA05}" srcOrd="2" destOrd="0" presId="urn:microsoft.com/office/officeart/2005/8/layout/arrow3"/>
    <dgm:cxn modelId="{8A6B7FCF-4A40-8644-9290-E1A4A3C81CB0}" type="presParOf" srcId="{7292AAB7-7F15-384C-B969-8782E477490F}" destId="{E4761565-420B-0144-82BF-C0E424A383D4}" srcOrd="3" destOrd="0" presId="urn:microsoft.com/office/officeart/2005/8/layout/arrow3"/>
    <dgm:cxn modelId="{2BA27935-1EAD-DA48-9685-1899DA73CF9E}" type="presParOf" srcId="{7292AAB7-7F15-384C-B969-8782E477490F}" destId="{45EAAB6C-9BCE-DB4D-B884-C994356E4B4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B7F138-1EB9-4F4D-B510-4A1D51AAB3F4}" type="doc">
      <dgm:prSet loTypeId="urn:microsoft.com/office/officeart/2005/8/layout/chevron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00957150-2091-4DB6-9392-30150F947D2B}">
      <dgm:prSet phldrT="[Testo]"/>
      <dgm:spPr/>
      <dgm:t>
        <a:bodyPr/>
        <a:lstStyle/>
        <a:p>
          <a:r>
            <a:rPr lang="it-IT" b="1" dirty="0">
              <a:solidFill>
                <a:srgbClr val="FF0000"/>
              </a:solidFill>
            </a:rPr>
            <a:t>Migliori economie</a:t>
          </a:r>
        </a:p>
      </dgm:t>
    </dgm:pt>
    <dgm:pt modelId="{881E2540-8F44-4F17-9D9F-B42E4E4064CD}" type="parTrans" cxnId="{7919F50B-1B62-4D75-9D5A-5A1CEE3E6406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87EC91D3-DB8D-4E40-9D3E-5AC191A1DA28}" type="sibTrans" cxnId="{7919F50B-1B62-4D75-9D5A-5A1CEE3E6406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8C5DFC4A-212A-46A8-A0B2-8952BC7189F4}">
      <dgm:prSet phldrT="[Testo]"/>
      <dgm:spPr/>
      <dgm:t>
        <a:bodyPr/>
        <a:lstStyle/>
        <a:p>
          <a:r>
            <a:rPr lang="it-IT" b="1"/>
            <a:t>Sul personale</a:t>
          </a:r>
          <a:endParaRPr lang="it-IT" b="1" dirty="0"/>
        </a:p>
      </dgm:t>
    </dgm:pt>
    <dgm:pt modelId="{85A31FFE-3187-45F5-BF4B-2937422F6671}" type="parTrans" cxnId="{76C1AE87-253D-4E12-B60D-B4642263C6D8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2AA74AB6-3C95-4AE5-97ED-B7BE524DF44E}" type="sibTrans" cxnId="{76C1AE87-253D-4E12-B60D-B4642263C6D8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B2F74308-54F4-4F4A-925F-E3399EAAB25E}">
      <dgm:prSet phldrT="[Testo]"/>
      <dgm:spPr/>
      <dgm:t>
        <a:bodyPr/>
        <a:lstStyle/>
        <a:p>
          <a:r>
            <a:rPr lang="it-IT" b="1" dirty="0">
              <a:solidFill>
                <a:srgbClr val="FF0000"/>
              </a:solidFill>
            </a:rPr>
            <a:t>Nuove entrate</a:t>
          </a:r>
        </a:p>
      </dgm:t>
    </dgm:pt>
    <dgm:pt modelId="{CD7371AB-DC98-4222-B5BE-6CD3F76D7546}" type="parTrans" cxnId="{8BDEAE81-2031-4113-B8E1-4BA184DDD1D1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926802D6-A0A2-4FCB-955D-243B61000079}" type="sibTrans" cxnId="{8BDEAE81-2031-4113-B8E1-4BA184DDD1D1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4D302722-F3ED-4310-8E84-9900F49AB0E1}">
      <dgm:prSet phldrT="[Testo]" custT="1"/>
      <dgm:spPr/>
      <dgm:t>
        <a:bodyPr/>
        <a:lstStyle/>
        <a:p>
          <a:r>
            <a:rPr lang="it-IT" sz="3200" b="1"/>
            <a:t>Incentivi regionali </a:t>
          </a:r>
          <a:endParaRPr lang="it-IT" sz="3200" b="1" dirty="0"/>
        </a:p>
      </dgm:t>
    </dgm:pt>
    <dgm:pt modelId="{2197E51E-0452-473C-A380-015DC6CDE51B}" type="parTrans" cxnId="{104F2656-BC0A-4262-9985-3F5773AA7BA4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AF44FF5F-9F69-4FE4-B156-1A3EED05A75B}" type="sibTrans" cxnId="{104F2656-BC0A-4262-9985-3F5773AA7BA4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770435BD-A054-43A9-B98C-4C07987F5679}">
      <dgm:prSet phldrT="[Testo]"/>
      <dgm:spPr/>
      <dgm:t>
        <a:bodyPr/>
        <a:lstStyle/>
        <a:p>
          <a:r>
            <a:rPr lang="it-IT" b="1" dirty="0">
              <a:solidFill>
                <a:srgbClr val="FF0000"/>
              </a:solidFill>
            </a:rPr>
            <a:t>Altri </a:t>
          </a:r>
          <a:br>
            <a:rPr lang="it-IT" b="1" dirty="0">
              <a:solidFill>
                <a:srgbClr val="FF0000"/>
              </a:solidFill>
            </a:rPr>
          </a:br>
          <a:r>
            <a:rPr lang="it-IT" b="1" dirty="0">
              <a:solidFill>
                <a:srgbClr val="FF0000"/>
              </a:solidFill>
            </a:rPr>
            <a:t>benefici</a:t>
          </a:r>
        </a:p>
      </dgm:t>
    </dgm:pt>
    <dgm:pt modelId="{CA53E179-2860-4FDF-A258-269DC3E3E9B6}" type="parTrans" cxnId="{6141FAA3-C3C1-4831-B853-A390F16BCAF1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4EF97A29-1C2D-4D78-86E2-6FCAE1B361F2}" type="sibTrans" cxnId="{6141FAA3-C3C1-4831-B853-A390F16BCAF1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F4960336-4A6E-45F2-B324-BA79E2F289CB}">
      <dgm:prSet phldrT="[Testo]" custT="1"/>
      <dgm:spPr/>
      <dgm:t>
        <a:bodyPr/>
        <a:lstStyle/>
        <a:p>
          <a:r>
            <a:rPr lang="it-IT" sz="2800" b="1" dirty="0"/>
            <a:t>Si somma alla riorganizzazione dell’UTI</a:t>
          </a:r>
        </a:p>
      </dgm:t>
    </dgm:pt>
    <dgm:pt modelId="{5A242052-4F0F-4BEA-BD87-FE21656B6264}" type="parTrans" cxnId="{41FDDC26-546B-4D4F-9D4A-B734FFEF5C9C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2EF61590-CA6D-4B22-81F3-B11170EF40FC}" type="sibTrans" cxnId="{41FDDC26-546B-4D4F-9D4A-B734FFEF5C9C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31286A83-2DEB-49E4-93FC-2D5C48972326}">
      <dgm:prSet phldrT="[Testo]"/>
      <dgm:spPr/>
      <dgm:t>
        <a:bodyPr/>
        <a:lstStyle/>
        <a:p>
          <a:r>
            <a:rPr lang="it-IT" b="1"/>
            <a:t>Sugli acquisti</a:t>
          </a:r>
          <a:endParaRPr lang="it-IT" b="1" dirty="0"/>
        </a:p>
      </dgm:t>
    </dgm:pt>
    <dgm:pt modelId="{2B37AABA-F21F-49E8-84BF-AA4185634BA3}" type="parTrans" cxnId="{9A9BCAB0-F3E2-4EF6-AA9C-DCE1970A03AC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C2DD34AC-F603-4B61-ABFD-F72C0C74B713}" type="sibTrans" cxnId="{9A9BCAB0-F3E2-4EF6-AA9C-DCE1970A03AC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71DFD0BD-C9F4-4CAA-8A26-9B23FDF63C5C}">
      <dgm:prSet phldrT="[Testo]"/>
      <dgm:spPr/>
      <dgm:t>
        <a:bodyPr/>
        <a:lstStyle/>
        <a:p>
          <a:r>
            <a:rPr lang="it-IT" b="1"/>
            <a:t>Sugli appalti</a:t>
          </a:r>
          <a:endParaRPr lang="it-IT" b="1" dirty="0"/>
        </a:p>
      </dgm:t>
    </dgm:pt>
    <dgm:pt modelId="{21FECD5B-2789-4D3B-9426-3866C70FDAE5}" type="parTrans" cxnId="{DE1F9800-45CC-4CC6-BA99-01588CBA7882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50F44FAB-D80F-4DA9-A924-F5B5F747CA4C}" type="sibTrans" cxnId="{DE1F9800-45CC-4CC6-BA99-01588CBA7882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C99DE453-E6FE-4294-AC66-A2D339795634}">
      <dgm:prSet phldrT="[Testo]"/>
      <dgm:spPr/>
      <dgm:t>
        <a:bodyPr/>
        <a:lstStyle/>
        <a:p>
          <a:r>
            <a:rPr lang="it-IT" b="1"/>
            <a:t>Sui costi dei singoli servizi</a:t>
          </a:r>
          <a:endParaRPr lang="it-IT" b="1" dirty="0"/>
        </a:p>
      </dgm:t>
    </dgm:pt>
    <dgm:pt modelId="{E12C167E-8463-4C0B-9BCA-1DFA6F8AA1C6}" type="parTrans" cxnId="{01DF3A28-9B2E-4CA1-B0CE-525E51F11466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E6CC7EA1-2597-4F80-A827-6EE68969F0DB}" type="sibTrans" cxnId="{01DF3A28-9B2E-4CA1-B0CE-525E51F11466}">
      <dgm:prSet/>
      <dgm:spPr/>
      <dgm:t>
        <a:bodyPr/>
        <a:lstStyle/>
        <a:p>
          <a:endParaRPr lang="it-IT">
            <a:solidFill>
              <a:srgbClr val="FFFFFF"/>
            </a:solidFill>
          </a:endParaRPr>
        </a:p>
      </dgm:t>
    </dgm:pt>
    <dgm:pt modelId="{D3ACA239-5467-467E-9FF9-387959491552}" type="pres">
      <dgm:prSet presAssocID="{07B7F138-1EB9-4F4D-B510-4A1D51AAB3F4}" presName="linearFlow" presStyleCnt="0">
        <dgm:presLayoutVars>
          <dgm:dir/>
          <dgm:animLvl val="lvl"/>
          <dgm:resizeHandles val="exact"/>
        </dgm:presLayoutVars>
      </dgm:prSet>
      <dgm:spPr/>
    </dgm:pt>
    <dgm:pt modelId="{90634929-3FA9-4457-B64D-082FB14E0D4E}" type="pres">
      <dgm:prSet presAssocID="{00957150-2091-4DB6-9392-30150F947D2B}" presName="composite" presStyleCnt="0"/>
      <dgm:spPr/>
    </dgm:pt>
    <dgm:pt modelId="{B8EF67AF-1154-455C-9A21-4A8777BE3874}" type="pres">
      <dgm:prSet presAssocID="{00957150-2091-4DB6-9392-30150F947D2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648FDB7-E308-4653-A6A8-261B3D1791DA}" type="pres">
      <dgm:prSet presAssocID="{00957150-2091-4DB6-9392-30150F947D2B}" presName="descendantText" presStyleLbl="alignAcc1" presStyleIdx="0" presStyleCnt="3">
        <dgm:presLayoutVars>
          <dgm:bulletEnabled val="1"/>
        </dgm:presLayoutVars>
      </dgm:prSet>
      <dgm:spPr/>
    </dgm:pt>
    <dgm:pt modelId="{B8B3D7A3-8932-4966-900C-063E5EBA0CD0}" type="pres">
      <dgm:prSet presAssocID="{87EC91D3-DB8D-4E40-9D3E-5AC191A1DA28}" presName="sp" presStyleCnt="0"/>
      <dgm:spPr/>
    </dgm:pt>
    <dgm:pt modelId="{C298D682-C679-41D5-B20C-7BD1104E9A6E}" type="pres">
      <dgm:prSet presAssocID="{B2F74308-54F4-4F4A-925F-E3399EAAB25E}" presName="composite" presStyleCnt="0"/>
      <dgm:spPr/>
    </dgm:pt>
    <dgm:pt modelId="{3DAFE5CB-5AEF-4404-A6AD-5C1E3EE809D7}" type="pres">
      <dgm:prSet presAssocID="{B2F74308-54F4-4F4A-925F-E3399EAAB25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9B3E31B-0B19-4AAB-9218-BF1A456EE797}" type="pres">
      <dgm:prSet presAssocID="{B2F74308-54F4-4F4A-925F-E3399EAAB25E}" presName="descendantText" presStyleLbl="alignAcc1" presStyleIdx="1" presStyleCnt="3">
        <dgm:presLayoutVars>
          <dgm:bulletEnabled val="1"/>
        </dgm:presLayoutVars>
      </dgm:prSet>
      <dgm:spPr/>
    </dgm:pt>
    <dgm:pt modelId="{D6700028-2393-4BDD-BB03-879006E08323}" type="pres">
      <dgm:prSet presAssocID="{926802D6-A0A2-4FCB-955D-243B61000079}" presName="sp" presStyleCnt="0"/>
      <dgm:spPr/>
    </dgm:pt>
    <dgm:pt modelId="{F9C388CB-9C07-40FD-8C7A-8889E70D050C}" type="pres">
      <dgm:prSet presAssocID="{770435BD-A054-43A9-B98C-4C07987F5679}" presName="composite" presStyleCnt="0"/>
      <dgm:spPr/>
    </dgm:pt>
    <dgm:pt modelId="{4C8CCC85-BCFF-47BD-B3FF-DA8E90C176BF}" type="pres">
      <dgm:prSet presAssocID="{770435BD-A054-43A9-B98C-4C07987F567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53E16EB-DF71-458A-B60E-97305A6EA044}" type="pres">
      <dgm:prSet presAssocID="{770435BD-A054-43A9-B98C-4C07987F567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4F86EFA-5C41-4FB4-ADD9-030D2E49F516}" type="presOf" srcId="{B2F74308-54F4-4F4A-925F-E3399EAAB25E}" destId="{3DAFE5CB-5AEF-4404-A6AD-5C1E3EE809D7}" srcOrd="0" destOrd="0" presId="urn:microsoft.com/office/officeart/2005/8/layout/chevron2"/>
    <dgm:cxn modelId="{76C1AE87-253D-4E12-B60D-B4642263C6D8}" srcId="{00957150-2091-4DB6-9392-30150F947D2B}" destId="{8C5DFC4A-212A-46A8-A0B2-8952BC7189F4}" srcOrd="0" destOrd="0" parTransId="{85A31FFE-3187-45F5-BF4B-2937422F6671}" sibTransId="{2AA74AB6-3C95-4AE5-97ED-B7BE524DF44E}"/>
    <dgm:cxn modelId="{41FDDC26-546B-4D4F-9D4A-B734FFEF5C9C}" srcId="{770435BD-A054-43A9-B98C-4C07987F5679}" destId="{F4960336-4A6E-45F2-B324-BA79E2F289CB}" srcOrd="0" destOrd="0" parTransId="{5A242052-4F0F-4BEA-BD87-FE21656B6264}" sibTransId="{2EF61590-CA6D-4B22-81F3-B11170EF40FC}"/>
    <dgm:cxn modelId="{6141FAA3-C3C1-4831-B853-A390F16BCAF1}" srcId="{07B7F138-1EB9-4F4D-B510-4A1D51AAB3F4}" destId="{770435BD-A054-43A9-B98C-4C07987F5679}" srcOrd="2" destOrd="0" parTransId="{CA53E179-2860-4FDF-A258-269DC3E3E9B6}" sibTransId="{4EF97A29-1C2D-4D78-86E2-6FCAE1B361F2}"/>
    <dgm:cxn modelId="{CBDC88FF-EB8A-4874-8210-FAC86AF5925F}" type="presOf" srcId="{770435BD-A054-43A9-B98C-4C07987F5679}" destId="{4C8CCC85-BCFF-47BD-B3FF-DA8E90C176BF}" srcOrd="0" destOrd="0" presId="urn:microsoft.com/office/officeart/2005/8/layout/chevron2"/>
    <dgm:cxn modelId="{41952AC1-15EA-46EF-A81D-BD772C260C5B}" type="presOf" srcId="{31286A83-2DEB-49E4-93FC-2D5C48972326}" destId="{2648FDB7-E308-4653-A6A8-261B3D1791DA}" srcOrd="0" destOrd="1" presId="urn:microsoft.com/office/officeart/2005/8/layout/chevron2"/>
    <dgm:cxn modelId="{20BF0FE1-58F1-4FF7-A823-5E1B51B33F78}" type="presOf" srcId="{4D302722-F3ED-4310-8E84-9900F49AB0E1}" destId="{39B3E31B-0B19-4AAB-9218-BF1A456EE797}" srcOrd="0" destOrd="0" presId="urn:microsoft.com/office/officeart/2005/8/layout/chevron2"/>
    <dgm:cxn modelId="{A1B30D62-887C-42FE-BA86-DD9DC2334E3A}" type="presOf" srcId="{C99DE453-E6FE-4294-AC66-A2D339795634}" destId="{2648FDB7-E308-4653-A6A8-261B3D1791DA}" srcOrd="0" destOrd="3" presId="urn:microsoft.com/office/officeart/2005/8/layout/chevron2"/>
    <dgm:cxn modelId="{9A9BCAB0-F3E2-4EF6-AA9C-DCE1970A03AC}" srcId="{00957150-2091-4DB6-9392-30150F947D2B}" destId="{31286A83-2DEB-49E4-93FC-2D5C48972326}" srcOrd="1" destOrd="0" parTransId="{2B37AABA-F21F-49E8-84BF-AA4185634BA3}" sibTransId="{C2DD34AC-F603-4B61-ABFD-F72C0C74B713}"/>
    <dgm:cxn modelId="{1E1CE52F-7E7C-424C-BE74-DABA9B49075C}" type="presOf" srcId="{07B7F138-1EB9-4F4D-B510-4A1D51AAB3F4}" destId="{D3ACA239-5467-467E-9FF9-387959491552}" srcOrd="0" destOrd="0" presId="urn:microsoft.com/office/officeart/2005/8/layout/chevron2"/>
    <dgm:cxn modelId="{DE1F9800-45CC-4CC6-BA99-01588CBA7882}" srcId="{00957150-2091-4DB6-9392-30150F947D2B}" destId="{71DFD0BD-C9F4-4CAA-8A26-9B23FDF63C5C}" srcOrd="2" destOrd="0" parTransId="{21FECD5B-2789-4D3B-9426-3866C70FDAE5}" sibTransId="{50F44FAB-D80F-4DA9-A924-F5B5F747CA4C}"/>
    <dgm:cxn modelId="{8D5CC917-2B39-43A5-9004-D0CAC555E37F}" type="presOf" srcId="{F4960336-4A6E-45F2-B324-BA79E2F289CB}" destId="{E53E16EB-DF71-458A-B60E-97305A6EA044}" srcOrd="0" destOrd="0" presId="urn:microsoft.com/office/officeart/2005/8/layout/chevron2"/>
    <dgm:cxn modelId="{104F2656-BC0A-4262-9985-3F5773AA7BA4}" srcId="{B2F74308-54F4-4F4A-925F-E3399EAAB25E}" destId="{4D302722-F3ED-4310-8E84-9900F49AB0E1}" srcOrd="0" destOrd="0" parTransId="{2197E51E-0452-473C-A380-015DC6CDE51B}" sibTransId="{AF44FF5F-9F69-4FE4-B156-1A3EED05A75B}"/>
    <dgm:cxn modelId="{C3F50DA0-3E4E-4B2B-B235-25FFE72FC8B5}" type="presOf" srcId="{71DFD0BD-C9F4-4CAA-8A26-9B23FDF63C5C}" destId="{2648FDB7-E308-4653-A6A8-261B3D1791DA}" srcOrd="0" destOrd="2" presId="urn:microsoft.com/office/officeart/2005/8/layout/chevron2"/>
    <dgm:cxn modelId="{2C1F60BE-63A6-4E53-9408-7C2D8360D5D3}" type="presOf" srcId="{00957150-2091-4DB6-9392-30150F947D2B}" destId="{B8EF67AF-1154-455C-9A21-4A8777BE3874}" srcOrd="0" destOrd="0" presId="urn:microsoft.com/office/officeart/2005/8/layout/chevron2"/>
    <dgm:cxn modelId="{7919F50B-1B62-4D75-9D5A-5A1CEE3E6406}" srcId="{07B7F138-1EB9-4F4D-B510-4A1D51AAB3F4}" destId="{00957150-2091-4DB6-9392-30150F947D2B}" srcOrd="0" destOrd="0" parTransId="{881E2540-8F44-4F17-9D9F-B42E4E4064CD}" sibTransId="{87EC91D3-DB8D-4E40-9D3E-5AC191A1DA28}"/>
    <dgm:cxn modelId="{8BDEAE81-2031-4113-B8E1-4BA184DDD1D1}" srcId="{07B7F138-1EB9-4F4D-B510-4A1D51AAB3F4}" destId="{B2F74308-54F4-4F4A-925F-E3399EAAB25E}" srcOrd="1" destOrd="0" parTransId="{CD7371AB-DC98-4222-B5BE-6CD3F76D7546}" sibTransId="{926802D6-A0A2-4FCB-955D-243B61000079}"/>
    <dgm:cxn modelId="{E05D4C0B-6E80-415B-872D-48A29948DB3F}" type="presOf" srcId="{8C5DFC4A-212A-46A8-A0B2-8952BC7189F4}" destId="{2648FDB7-E308-4653-A6A8-261B3D1791DA}" srcOrd="0" destOrd="0" presId="urn:microsoft.com/office/officeart/2005/8/layout/chevron2"/>
    <dgm:cxn modelId="{01DF3A28-9B2E-4CA1-B0CE-525E51F11466}" srcId="{00957150-2091-4DB6-9392-30150F947D2B}" destId="{C99DE453-E6FE-4294-AC66-A2D339795634}" srcOrd="3" destOrd="0" parTransId="{E12C167E-8463-4C0B-9BCA-1DFA6F8AA1C6}" sibTransId="{E6CC7EA1-2597-4F80-A827-6EE68969F0DB}"/>
    <dgm:cxn modelId="{2A54E97C-6EE6-40AA-93AE-EEE44ADE9493}" type="presParOf" srcId="{D3ACA239-5467-467E-9FF9-387959491552}" destId="{90634929-3FA9-4457-B64D-082FB14E0D4E}" srcOrd="0" destOrd="0" presId="urn:microsoft.com/office/officeart/2005/8/layout/chevron2"/>
    <dgm:cxn modelId="{D9D7D2E5-1467-4F8F-996A-318EBA1A3280}" type="presParOf" srcId="{90634929-3FA9-4457-B64D-082FB14E0D4E}" destId="{B8EF67AF-1154-455C-9A21-4A8777BE3874}" srcOrd="0" destOrd="0" presId="urn:microsoft.com/office/officeart/2005/8/layout/chevron2"/>
    <dgm:cxn modelId="{E099BF00-2885-44A2-A838-7D6F78FC5E2E}" type="presParOf" srcId="{90634929-3FA9-4457-B64D-082FB14E0D4E}" destId="{2648FDB7-E308-4653-A6A8-261B3D1791DA}" srcOrd="1" destOrd="0" presId="urn:microsoft.com/office/officeart/2005/8/layout/chevron2"/>
    <dgm:cxn modelId="{A8C2457C-5C7E-4702-8238-508E43EB9B9B}" type="presParOf" srcId="{D3ACA239-5467-467E-9FF9-387959491552}" destId="{B8B3D7A3-8932-4966-900C-063E5EBA0CD0}" srcOrd="1" destOrd="0" presId="urn:microsoft.com/office/officeart/2005/8/layout/chevron2"/>
    <dgm:cxn modelId="{2FE6E7C9-CF82-4650-910D-7C247CD79EFC}" type="presParOf" srcId="{D3ACA239-5467-467E-9FF9-387959491552}" destId="{C298D682-C679-41D5-B20C-7BD1104E9A6E}" srcOrd="2" destOrd="0" presId="urn:microsoft.com/office/officeart/2005/8/layout/chevron2"/>
    <dgm:cxn modelId="{80139948-415F-4937-990B-80801664B765}" type="presParOf" srcId="{C298D682-C679-41D5-B20C-7BD1104E9A6E}" destId="{3DAFE5CB-5AEF-4404-A6AD-5C1E3EE809D7}" srcOrd="0" destOrd="0" presId="urn:microsoft.com/office/officeart/2005/8/layout/chevron2"/>
    <dgm:cxn modelId="{A2475676-7688-4FD7-9729-CFCA093495DC}" type="presParOf" srcId="{C298D682-C679-41D5-B20C-7BD1104E9A6E}" destId="{39B3E31B-0B19-4AAB-9218-BF1A456EE797}" srcOrd="1" destOrd="0" presId="urn:microsoft.com/office/officeart/2005/8/layout/chevron2"/>
    <dgm:cxn modelId="{2BE4EAA3-7B36-40CA-A55D-46BBCF000F47}" type="presParOf" srcId="{D3ACA239-5467-467E-9FF9-387959491552}" destId="{D6700028-2393-4BDD-BB03-879006E08323}" srcOrd="3" destOrd="0" presId="urn:microsoft.com/office/officeart/2005/8/layout/chevron2"/>
    <dgm:cxn modelId="{5D4F49CF-2066-498E-B228-470558C9A92E}" type="presParOf" srcId="{D3ACA239-5467-467E-9FF9-387959491552}" destId="{F9C388CB-9C07-40FD-8C7A-8889E70D050C}" srcOrd="4" destOrd="0" presId="urn:microsoft.com/office/officeart/2005/8/layout/chevron2"/>
    <dgm:cxn modelId="{FEDBE801-8EDA-481D-9FF7-2BC7D9D0D42B}" type="presParOf" srcId="{F9C388CB-9C07-40FD-8C7A-8889E70D050C}" destId="{4C8CCC85-BCFF-47BD-B3FF-DA8E90C176BF}" srcOrd="0" destOrd="0" presId="urn:microsoft.com/office/officeart/2005/8/layout/chevron2"/>
    <dgm:cxn modelId="{41348A2A-E838-4B3F-8AF0-C0990232AA14}" type="presParOf" srcId="{F9C388CB-9C07-40FD-8C7A-8889E70D050C}" destId="{E53E16EB-DF71-458A-B60E-97305A6EA0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4B9B7-99C5-4941-8787-573C0C049B75}">
      <dsp:nvSpPr>
        <dsp:cNvPr id="0" name=""/>
        <dsp:cNvSpPr/>
      </dsp:nvSpPr>
      <dsp:spPr>
        <a:xfrm>
          <a:off x="194546" y="0"/>
          <a:ext cx="5404029" cy="54040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FF0000"/>
              </a:solidFill>
            </a:rPr>
            <a:t>Regione </a:t>
          </a:r>
        </a:p>
      </dsp:txBody>
      <dsp:txXfrm>
        <a:off x="1883305" y="270201"/>
        <a:ext cx="2026510" cy="540402"/>
      </dsp:txXfrm>
    </dsp:sp>
    <dsp:sp modelId="{9EE75015-8C65-43F6-99C3-F1A056CD879A}">
      <dsp:nvSpPr>
        <dsp:cNvPr id="0" name=""/>
        <dsp:cNvSpPr/>
      </dsp:nvSpPr>
      <dsp:spPr>
        <a:xfrm>
          <a:off x="599848" y="810604"/>
          <a:ext cx="4593424" cy="4593424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Provincia</a:t>
          </a:r>
        </a:p>
      </dsp:txBody>
      <dsp:txXfrm>
        <a:off x="1906103" y="1074726"/>
        <a:ext cx="1980914" cy="528243"/>
      </dsp:txXfrm>
    </dsp:sp>
    <dsp:sp modelId="{3DB4A1FC-60E8-4998-A7C7-12E5BC8D513A}">
      <dsp:nvSpPr>
        <dsp:cNvPr id="0" name=""/>
        <dsp:cNvSpPr/>
      </dsp:nvSpPr>
      <dsp:spPr>
        <a:xfrm>
          <a:off x="1005150" y="1621208"/>
          <a:ext cx="3782820" cy="378282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0000"/>
              </a:solidFill>
            </a:rPr>
            <a:t>UTI</a:t>
          </a:r>
          <a:endParaRPr lang="it-IT" sz="1800" kern="1200" dirty="0"/>
        </a:p>
      </dsp:txBody>
      <dsp:txXfrm>
        <a:off x="1917755" y="1882223"/>
        <a:ext cx="1957609" cy="522029"/>
      </dsp:txXfrm>
    </dsp:sp>
    <dsp:sp modelId="{C2F288C1-3B53-4058-9497-4F1B686F318C}">
      <dsp:nvSpPr>
        <dsp:cNvPr id="0" name=""/>
        <dsp:cNvSpPr/>
      </dsp:nvSpPr>
      <dsp:spPr>
        <a:xfrm>
          <a:off x="1410452" y="2431813"/>
          <a:ext cx="2972215" cy="2972215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Associazione intercomunale</a:t>
          </a:r>
        </a:p>
      </dsp:txBody>
      <dsp:txXfrm>
        <a:off x="2094062" y="2699312"/>
        <a:ext cx="1604996" cy="534998"/>
      </dsp:txXfrm>
    </dsp:sp>
    <dsp:sp modelId="{99818F44-2D3F-41E8-84E4-D5995E29D8E4}">
      <dsp:nvSpPr>
        <dsp:cNvPr id="0" name=""/>
        <dsp:cNvSpPr/>
      </dsp:nvSpPr>
      <dsp:spPr>
        <a:xfrm>
          <a:off x="1815754" y="3242417"/>
          <a:ext cx="2161611" cy="216161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COMUNE</a:t>
          </a:r>
        </a:p>
      </dsp:txBody>
      <dsp:txXfrm>
        <a:off x="2132315" y="3782820"/>
        <a:ext cx="1528490" cy="1080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1AB7C-EB88-4B17-B5E0-FF05FBD6F619}">
      <dsp:nvSpPr>
        <dsp:cNvPr id="0" name=""/>
        <dsp:cNvSpPr/>
      </dsp:nvSpPr>
      <dsp:spPr>
        <a:xfrm>
          <a:off x="0" y="0"/>
          <a:ext cx="3195499" cy="127819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FF0000"/>
              </a:solidFill>
            </a:rPr>
            <a:t>Sempre meno da soli</a:t>
          </a:r>
        </a:p>
      </dsp:txBody>
      <dsp:txXfrm>
        <a:off x="639100" y="0"/>
        <a:ext cx="1917300" cy="1278199"/>
      </dsp:txXfrm>
    </dsp:sp>
    <dsp:sp modelId="{CCFCD38A-A50B-47DA-A4E6-4CCB7C8B71D8}">
      <dsp:nvSpPr>
        <dsp:cNvPr id="0" name=""/>
        <dsp:cNvSpPr/>
      </dsp:nvSpPr>
      <dsp:spPr>
        <a:xfrm>
          <a:off x="0" y="1928662"/>
          <a:ext cx="3195499" cy="1278199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FF0000"/>
              </a:solidFill>
            </a:rPr>
            <a:t>Sempre di più su tavoli diversi</a:t>
          </a:r>
        </a:p>
      </dsp:txBody>
      <dsp:txXfrm>
        <a:off x="639100" y="1928662"/>
        <a:ext cx="1917300" cy="1278199"/>
      </dsp:txXfrm>
    </dsp:sp>
    <dsp:sp modelId="{DB0F4526-6599-43DC-935B-3C64CF0B4E9A}">
      <dsp:nvSpPr>
        <dsp:cNvPr id="0" name=""/>
        <dsp:cNvSpPr/>
      </dsp:nvSpPr>
      <dsp:spPr>
        <a:xfrm>
          <a:off x="0" y="3821804"/>
          <a:ext cx="3195499" cy="1278199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FF0000"/>
              </a:solidFill>
            </a:rPr>
            <a:t>Con sempre minore influenza</a:t>
          </a:r>
        </a:p>
      </dsp:txBody>
      <dsp:txXfrm>
        <a:off x="639100" y="3821804"/>
        <a:ext cx="1917300" cy="1278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82EA2-5789-9244-BF36-A289447505C0}">
      <dsp:nvSpPr>
        <dsp:cNvPr id="0" name=""/>
        <dsp:cNvSpPr/>
      </dsp:nvSpPr>
      <dsp:spPr>
        <a:xfrm>
          <a:off x="4419817" y="1003479"/>
          <a:ext cx="100227" cy="439093"/>
        </a:xfrm>
        <a:custGeom>
          <a:avLst/>
          <a:gdLst/>
          <a:ahLst/>
          <a:cxnLst/>
          <a:rect l="0" t="0" r="0" b="0"/>
          <a:pathLst>
            <a:path>
              <a:moveTo>
                <a:pt x="100227" y="0"/>
              </a:moveTo>
              <a:lnTo>
                <a:pt x="100227" y="439093"/>
              </a:lnTo>
              <a:lnTo>
                <a:pt x="0" y="439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9C902-400F-EA42-900B-1C82EAC4C350}">
      <dsp:nvSpPr>
        <dsp:cNvPr id="0" name=""/>
        <dsp:cNvSpPr/>
      </dsp:nvSpPr>
      <dsp:spPr>
        <a:xfrm>
          <a:off x="4520045" y="1003479"/>
          <a:ext cx="4042521" cy="878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958"/>
              </a:lnTo>
              <a:lnTo>
                <a:pt x="4042521" y="777958"/>
              </a:lnTo>
              <a:lnTo>
                <a:pt x="4042521" y="878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E4973-5EDB-3048-B8F5-2D7214F338CE}">
      <dsp:nvSpPr>
        <dsp:cNvPr id="0" name=""/>
        <dsp:cNvSpPr/>
      </dsp:nvSpPr>
      <dsp:spPr>
        <a:xfrm>
          <a:off x="7025740" y="2358941"/>
          <a:ext cx="143182" cy="111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824"/>
              </a:lnTo>
              <a:lnTo>
                <a:pt x="143182" y="1116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5061E-5545-C044-9EE2-6289E63672B3}">
      <dsp:nvSpPr>
        <dsp:cNvPr id="0" name=""/>
        <dsp:cNvSpPr/>
      </dsp:nvSpPr>
      <dsp:spPr>
        <a:xfrm>
          <a:off x="7025740" y="2358941"/>
          <a:ext cx="143182" cy="43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93"/>
              </a:lnTo>
              <a:lnTo>
                <a:pt x="143182" y="439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4D5D9-7A5B-C641-8303-78F68796009B}">
      <dsp:nvSpPr>
        <dsp:cNvPr id="0" name=""/>
        <dsp:cNvSpPr/>
      </dsp:nvSpPr>
      <dsp:spPr>
        <a:xfrm>
          <a:off x="4520045" y="1003479"/>
          <a:ext cx="2887515" cy="878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958"/>
              </a:lnTo>
              <a:lnTo>
                <a:pt x="2887515" y="777958"/>
              </a:lnTo>
              <a:lnTo>
                <a:pt x="2887515" y="878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667C1-1D0D-1944-B96C-97EEB40329BB}">
      <dsp:nvSpPr>
        <dsp:cNvPr id="0" name=""/>
        <dsp:cNvSpPr/>
      </dsp:nvSpPr>
      <dsp:spPr>
        <a:xfrm>
          <a:off x="5870734" y="2358941"/>
          <a:ext cx="143182" cy="31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0017"/>
              </a:lnTo>
              <a:lnTo>
                <a:pt x="143182" y="31500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9AB9B-F58B-EE4E-9669-AF08E6140285}">
      <dsp:nvSpPr>
        <dsp:cNvPr id="0" name=""/>
        <dsp:cNvSpPr/>
      </dsp:nvSpPr>
      <dsp:spPr>
        <a:xfrm>
          <a:off x="5870734" y="2358941"/>
          <a:ext cx="143182" cy="2472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286"/>
              </a:lnTo>
              <a:lnTo>
                <a:pt x="143182" y="24722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2CB31-756F-1749-B21E-1E9BD042F704}">
      <dsp:nvSpPr>
        <dsp:cNvPr id="0" name=""/>
        <dsp:cNvSpPr/>
      </dsp:nvSpPr>
      <dsp:spPr>
        <a:xfrm>
          <a:off x="5870734" y="2358941"/>
          <a:ext cx="143182" cy="1794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555"/>
              </a:lnTo>
              <a:lnTo>
                <a:pt x="143182" y="1794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0810-B946-4944-9B06-2A3293A31F7C}">
      <dsp:nvSpPr>
        <dsp:cNvPr id="0" name=""/>
        <dsp:cNvSpPr/>
      </dsp:nvSpPr>
      <dsp:spPr>
        <a:xfrm>
          <a:off x="5870734" y="2358941"/>
          <a:ext cx="143182" cy="111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824"/>
              </a:lnTo>
              <a:lnTo>
                <a:pt x="143182" y="1116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7CC97-4286-6E46-A968-1B920FBD725D}">
      <dsp:nvSpPr>
        <dsp:cNvPr id="0" name=""/>
        <dsp:cNvSpPr/>
      </dsp:nvSpPr>
      <dsp:spPr>
        <a:xfrm>
          <a:off x="5870734" y="2358941"/>
          <a:ext cx="143182" cy="43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93"/>
              </a:lnTo>
              <a:lnTo>
                <a:pt x="143182" y="439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512E4-E9B0-1C4F-9E63-AD250D017B09}">
      <dsp:nvSpPr>
        <dsp:cNvPr id="0" name=""/>
        <dsp:cNvSpPr/>
      </dsp:nvSpPr>
      <dsp:spPr>
        <a:xfrm>
          <a:off x="4520045" y="1003479"/>
          <a:ext cx="1732509" cy="878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958"/>
              </a:lnTo>
              <a:lnTo>
                <a:pt x="1732509" y="777958"/>
              </a:lnTo>
              <a:lnTo>
                <a:pt x="1732509" y="878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BBC45-2597-E845-9104-8B363F83F9B8}">
      <dsp:nvSpPr>
        <dsp:cNvPr id="0" name=""/>
        <dsp:cNvSpPr/>
      </dsp:nvSpPr>
      <dsp:spPr>
        <a:xfrm>
          <a:off x="4715728" y="2358941"/>
          <a:ext cx="143182" cy="43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93"/>
              </a:lnTo>
              <a:lnTo>
                <a:pt x="143182" y="439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91A12-5D7B-944D-A7F7-D8498CE5ABCF}">
      <dsp:nvSpPr>
        <dsp:cNvPr id="0" name=""/>
        <dsp:cNvSpPr/>
      </dsp:nvSpPr>
      <dsp:spPr>
        <a:xfrm>
          <a:off x="4520045" y="1003479"/>
          <a:ext cx="577503" cy="878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958"/>
              </a:lnTo>
              <a:lnTo>
                <a:pt x="577503" y="777958"/>
              </a:lnTo>
              <a:lnTo>
                <a:pt x="577503" y="878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5AC10-7475-1344-8A26-7565E01A1622}">
      <dsp:nvSpPr>
        <dsp:cNvPr id="0" name=""/>
        <dsp:cNvSpPr/>
      </dsp:nvSpPr>
      <dsp:spPr>
        <a:xfrm>
          <a:off x="3560722" y="2358941"/>
          <a:ext cx="143182" cy="1794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555"/>
              </a:lnTo>
              <a:lnTo>
                <a:pt x="143182" y="1794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73C6F-884D-8044-A250-8AFDAF12BF36}">
      <dsp:nvSpPr>
        <dsp:cNvPr id="0" name=""/>
        <dsp:cNvSpPr/>
      </dsp:nvSpPr>
      <dsp:spPr>
        <a:xfrm>
          <a:off x="3560722" y="2358941"/>
          <a:ext cx="143182" cy="111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824"/>
              </a:lnTo>
              <a:lnTo>
                <a:pt x="143182" y="1116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5D9AE-DDA0-A043-BA92-5E044B6D0B42}">
      <dsp:nvSpPr>
        <dsp:cNvPr id="0" name=""/>
        <dsp:cNvSpPr/>
      </dsp:nvSpPr>
      <dsp:spPr>
        <a:xfrm>
          <a:off x="3560722" y="2358941"/>
          <a:ext cx="143182" cy="43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93"/>
              </a:lnTo>
              <a:lnTo>
                <a:pt x="143182" y="439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D437E-56A8-8640-AE4E-99393A1EAF81}">
      <dsp:nvSpPr>
        <dsp:cNvPr id="0" name=""/>
        <dsp:cNvSpPr/>
      </dsp:nvSpPr>
      <dsp:spPr>
        <a:xfrm>
          <a:off x="3942542" y="1003479"/>
          <a:ext cx="577503" cy="878186"/>
        </a:xfrm>
        <a:custGeom>
          <a:avLst/>
          <a:gdLst/>
          <a:ahLst/>
          <a:cxnLst/>
          <a:rect l="0" t="0" r="0" b="0"/>
          <a:pathLst>
            <a:path>
              <a:moveTo>
                <a:pt x="577503" y="0"/>
              </a:moveTo>
              <a:lnTo>
                <a:pt x="577503" y="777958"/>
              </a:lnTo>
              <a:lnTo>
                <a:pt x="0" y="777958"/>
              </a:lnTo>
              <a:lnTo>
                <a:pt x="0" y="878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C1B18-6CCD-7641-A057-048BD5066218}">
      <dsp:nvSpPr>
        <dsp:cNvPr id="0" name=""/>
        <dsp:cNvSpPr/>
      </dsp:nvSpPr>
      <dsp:spPr>
        <a:xfrm>
          <a:off x="2787536" y="1003479"/>
          <a:ext cx="1732509" cy="878186"/>
        </a:xfrm>
        <a:custGeom>
          <a:avLst/>
          <a:gdLst/>
          <a:ahLst/>
          <a:cxnLst/>
          <a:rect l="0" t="0" r="0" b="0"/>
          <a:pathLst>
            <a:path>
              <a:moveTo>
                <a:pt x="1732509" y="0"/>
              </a:moveTo>
              <a:lnTo>
                <a:pt x="1732509" y="777958"/>
              </a:lnTo>
              <a:lnTo>
                <a:pt x="0" y="777958"/>
              </a:lnTo>
              <a:lnTo>
                <a:pt x="0" y="878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8462B-DBA4-DB46-925D-714ABDBB9588}">
      <dsp:nvSpPr>
        <dsp:cNvPr id="0" name=""/>
        <dsp:cNvSpPr/>
      </dsp:nvSpPr>
      <dsp:spPr>
        <a:xfrm>
          <a:off x="1250709" y="2358941"/>
          <a:ext cx="143182" cy="1794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555"/>
              </a:lnTo>
              <a:lnTo>
                <a:pt x="143182" y="17945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CFC04-9A7F-B949-8ABA-83A38B735442}">
      <dsp:nvSpPr>
        <dsp:cNvPr id="0" name=""/>
        <dsp:cNvSpPr/>
      </dsp:nvSpPr>
      <dsp:spPr>
        <a:xfrm>
          <a:off x="1250709" y="2358941"/>
          <a:ext cx="143182" cy="111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824"/>
              </a:lnTo>
              <a:lnTo>
                <a:pt x="143182" y="1116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F34AC-B77F-E34D-85E6-EC5E32575359}">
      <dsp:nvSpPr>
        <dsp:cNvPr id="0" name=""/>
        <dsp:cNvSpPr/>
      </dsp:nvSpPr>
      <dsp:spPr>
        <a:xfrm>
          <a:off x="1250709" y="2358941"/>
          <a:ext cx="143182" cy="43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93"/>
              </a:lnTo>
              <a:lnTo>
                <a:pt x="143182" y="439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59E26-2159-514D-A5D7-7171D3BE1733}">
      <dsp:nvSpPr>
        <dsp:cNvPr id="0" name=""/>
        <dsp:cNvSpPr/>
      </dsp:nvSpPr>
      <dsp:spPr>
        <a:xfrm>
          <a:off x="1632529" y="1003479"/>
          <a:ext cx="2887515" cy="878186"/>
        </a:xfrm>
        <a:custGeom>
          <a:avLst/>
          <a:gdLst/>
          <a:ahLst/>
          <a:cxnLst/>
          <a:rect l="0" t="0" r="0" b="0"/>
          <a:pathLst>
            <a:path>
              <a:moveTo>
                <a:pt x="2887515" y="0"/>
              </a:moveTo>
              <a:lnTo>
                <a:pt x="2887515" y="777958"/>
              </a:lnTo>
              <a:lnTo>
                <a:pt x="0" y="777958"/>
              </a:lnTo>
              <a:lnTo>
                <a:pt x="0" y="878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BA9F5-22CB-4F40-893B-9B8E3237221F}">
      <dsp:nvSpPr>
        <dsp:cNvPr id="0" name=""/>
        <dsp:cNvSpPr/>
      </dsp:nvSpPr>
      <dsp:spPr>
        <a:xfrm>
          <a:off x="95703" y="2358941"/>
          <a:ext cx="143182" cy="111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824"/>
              </a:lnTo>
              <a:lnTo>
                <a:pt x="143182" y="1116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52104-30A9-F741-AF93-87024242D898}">
      <dsp:nvSpPr>
        <dsp:cNvPr id="0" name=""/>
        <dsp:cNvSpPr/>
      </dsp:nvSpPr>
      <dsp:spPr>
        <a:xfrm>
          <a:off x="95703" y="2358941"/>
          <a:ext cx="143182" cy="43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093"/>
              </a:lnTo>
              <a:lnTo>
                <a:pt x="143182" y="439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D21AF-7463-1B47-BF82-FF69A6A65CA4}">
      <dsp:nvSpPr>
        <dsp:cNvPr id="0" name=""/>
        <dsp:cNvSpPr/>
      </dsp:nvSpPr>
      <dsp:spPr>
        <a:xfrm>
          <a:off x="477523" y="1003479"/>
          <a:ext cx="4042521" cy="878186"/>
        </a:xfrm>
        <a:custGeom>
          <a:avLst/>
          <a:gdLst/>
          <a:ahLst/>
          <a:cxnLst/>
          <a:rect l="0" t="0" r="0" b="0"/>
          <a:pathLst>
            <a:path>
              <a:moveTo>
                <a:pt x="4042521" y="0"/>
              </a:moveTo>
              <a:lnTo>
                <a:pt x="4042521" y="777958"/>
              </a:lnTo>
              <a:lnTo>
                <a:pt x="0" y="777958"/>
              </a:lnTo>
              <a:lnTo>
                <a:pt x="0" y="878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C9B6D-9A7C-8C48-B307-2C1446761EC8}">
      <dsp:nvSpPr>
        <dsp:cNvPr id="0" name=""/>
        <dsp:cNvSpPr/>
      </dsp:nvSpPr>
      <dsp:spPr>
        <a:xfrm>
          <a:off x="4042770" y="526204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/>
            <a:t>AMMINISTRAZIONE</a:t>
          </a:r>
        </a:p>
      </dsp:txBody>
      <dsp:txXfrm>
        <a:off x="4042770" y="526204"/>
        <a:ext cx="954550" cy="477275"/>
      </dsp:txXfrm>
    </dsp:sp>
    <dsp:sp modelId="{A6A3CB7A-19F8-D147-9955-7553FBCB43DA}">
      <dsp:nvSpPr>
        <dsp:cNvPr id="0" name=""/>
        <dsp:cNvSpPr/>
      </dsp:nvSpPr>
      <dsp:spPr>
        <a:xfrm>
          <a:off x="248" y="1881665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rgbClr val="FFFF00"/>
              </a:solidFill>
            </a:rPr>
            <a:t>Settore amministrativo</a:t>
          </a:r>
        </a:p>
      </dsp:txBody>
      <dsp:txXfrm>
        <a:off x="248" y="1881665"/>
        <a:ext cx="954550" cy="477275"/>
      </dsp:txXfrm>
    </dsp:sp>
    <dsp:sp modelId="{11075DFA-E4DA-D545-A038-EE8D1CF3413E}">
      <dsp:nvSpPr>
        <dsp:cNvPr id="0" name=""/>
        <dsp:cNvSpPr/>
      </dsp:nvSpPr>
      <dsp:spPr>
        <a:xfrm>
          <a:off x="238885" y="2559396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Segreteria </a:t>
          </a:r>
        </a:p>
      </dsp:txBody>
      <dsp:txXfrm>
        <a:off x="238885" y="2559396"/>
        <a:ext cx="954550" cy="477275"/>
      </dsp:txXfrm>
    </dsp:sp>
    <dsp:sp modelId="{81FE7FD2-B45D-9F48-AC5E-276864045C5C}">
      <dsp:nvSpPr>
        <dsp:cNvPr id="0" name=""/>
        <dsp:cNvSpPr/>
      </dsp:nvSpPr>
      <dsp:spPr>
        <a:xfrm>
          <a:off x="238885" y="3237127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Provveditorato </a:t>
          </a:r>
        </a:p>
      </dsp:txBody>
      <dsp:txXfrm>
        <a:off x="238885" y="3237127"/>
        <a:ext cx="954550" cy="477275"/>
      </dsp:txXfrm>
    </dsp:sp>
    <dsp:sp modelId="{F6AD9CDA-138C-4141-8CE3-50BC15BF2795}">
      <dsp:nvSpPr>
        <dsp:cNvPr id="0" name=""/>
        <dsp:cNvSpPr/>
      </dsp:nvSpPr>
      <dsp:spPr>
        <a:xfrm>
          <a:off x="1155254" y="1881665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rgbClr val="FFFF00"/>
              </a:solidFill>
            </a:rPr>
            <a:t>Demografici cultura sport</a:t>
          </a:r>
        </a:p>
      </dsp:txBody>
      <dsp:txXfrm>
        <a:off x="1155254" y="1881665"/>
        <a:ext cx="954550" cy="477275"/>
      </dsp:txXfrm>
    </dsp:sp>
    <dsp:sp modelId="{6C30AFE4-CAC4-DD44-8BB3-FB7BE3E43139}">
      <dsp:nvSpPr>
        <dsp:cNvPr id="0" name=""/>
        <dsp:cNvSpPr/>
      </dsp:nvSpPr>
      <dsp:spPr>
        <a:xfrm>
          <a:off x="1393892" y="2559396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Demografici </a:t>
          </a:r>
        </a:p>
      </dsp:txBody>
      <dsp:txXfrm>
        <a:off x="1393892" y="2559396"/>
        <a:ext cx="954550" cy="477275"/>
      </dsp:txXfrm>
    </dsp:sp>
    <dsp:sp modelId="{D1082023-59C4-3C48-A9E6-AF5EE6385CEF}">
      <dsp:nvSpPr>
        <dsp:cNvPr id="0" name=""/>
        <dsp:cNvSpPr/>
      </dsp:nvSpPr>
      <dsp:spPr>
        <a:xfrm>
          <a:off x="1393892" y="3237127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Cultura </a:t>
          </a:r>
        </a:p>
      </dsp:txBody>
      <dsp:txXfrm>
        <a:off x="1393892" y="3237127"/>
        <a:ext cx="954550" cy="477275"/>
      </dsp:txXfrm>
    </dsp:sp>
    <dsp:sp modelId="{F1FEED29-A8EE-3F4F-BD48-3A63063807E6}">
      <dsp:nvSpPr>
        <dsp:cNvPr id="0" name=""/>
        <dsp:cNvSpPr/>
      </dsp:nvSpPr>
      <dsp:spPr>
        <a:xfrm>
          <a:off x="1393892" y="3914858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Sport </a:t>
          </a:r>
        </a:p>
      </dsp:txBody>
      <dsp:txXfrm>
        <a:off x="1393892" y="3914858"/>
        <a:ext cx="954550" cy="477275"/>
      </dsp:txXfrm>
    </dsp:sp>
    <dsp:sp modelId="{61C19302-50DE-1C4E-A7D5-D5BAE398FB79}">
      <dsp:nvSpPr>
        <dsp:cNvPr id="0" name=""/>
        <dsp:cNvSpPr/>
      </dsp:nvSpPr>
      <dsp:spPr>
        <a:xfrm>
          <a:off x="2310260" y="1881665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rgbClr val="FFFF00"/>
              </a:solidFill>
            </a:rPr>
            <a:t>Vigilanza</a:t>
          </a:r>
        </a:p>
      </dsp:txBody>
      <dsp:txXfrm>
        <a:off x="2310260" y="1881665"/>
        <a:ext cx="954550" cy="477275"/>
      </dsp:txXfrm>
    </dsp:sp>
    <dsp:sp modelId="{4A84CBD3-9BB9-0643-A166-B0B0D69D8AD3}">
      <dsp:nvSpPr>
        <dsp:cNvPr id="0" name=""/>
        <dsp:cNvSpPr/>
      </dsp:nvSpPr>
      <dsp:spPr>
        <a:xfrm>
          <a:off x="3465267" y="1881665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kern="1200" dirty="0">
              <a:solidFill>
                <a:srgbClr val="FFFF00"/>
              </a:solidFill>
            </a:rPr>
            <a:t>Tributi finanza personale</a:t>
          </a:r>
        </a:p>
      </dsp:txBody>
      <dsp:txXfrm>
        <a:off x="3465267" y="1881665"/>
        <a:ext cx="954550" cy="477275"/>
      </dsp:txXfrm>
    </dsp:sp>
    <dsp:sp modelId="{210047FC-F565-7641-B785-0F3A9191557D}">
      <dsp:nvSpPr>
        <dsp:cNvPr id="0" name=""/>
        <dsp:cNvSpPr/>
      </dsp:nvSpPr>
      <dsp:spPr>
        <a:xfrm>
          <a:off x="3703904" y="2559396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Ragioneria </a:t>
          </a:r>
        </a:p>
      </dsp:txBody>
      <dsp:txXfrm>
        <a:off x="3703904" y="2559396"/>
        <a:ext cx="954550" cy="477275"/>
      </dsp:txXfrm>
    </dsp:sp>
    <dsp:sp modelId="{870F3A54-E1A2-F547-AC6D-65A0C60CE907}">
      <dsp:nvSpPr>
        <dsp:cNvPr id="0" name=""/>
        <dsp:cNvSpPr/>
      </dsp:nvSpPr>
      <dsp:spPr>
        <a:xfrm>
          <a:off x="3703904" y="3237127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Tributi </a:t>
          </a:r>
        </a:p>
      </dsp:txBody>
      <dsp:txXfrm>
        <a:off x="3703904" y="3237127"/>
        <a:ext cx="954550" cy="477275"/>
      </dsp:txXfrm>
    </dsp:sp>
    <dsp:sp modelId="{46E1BBED-BD29-284B-B5B7-D7209672E31A}">
      <dsp:nvSpPr>
        <dsp:cNvPr id="0" name=""/>
        <dsp:cNvSpPr/>
      </dsp:nvSpPr>
      <dsp:spPr>
        <a:xfrm>
          <a:off x="3703904" y="3914858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Personale </a:t>
          </a:r>
        </a:p>
      </dsp:txBody>
      <dsp:txXfrm>
        <a:off x="3703904" y="3914858"/>
        <a:ext cx="954550" cy="477275"/>
      </dsp:txXfrm>
    </dsp:sp>
    <dsp:sp modelId="{BA568E7C-03C9-294D-94CC-6FFC5080DDA5}">
      <dsp:nvSpPr>
        <dsp:cNvPr id="0" name=""/>
        <dsp:cNvSpPr/>
      </dsp:nvSpPr>
      <dsp:spPr>
        <a:xfrm>
          <a:off x="4620273" y="1881665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rgbClr val="FFFF00"/>
              </a:solidFill>
            </a:rPr>
            <a:t>Assistenza </a:t>
          </a:r>
        </a:p>
      </dsp:txBody>
      <dsp:txXfrm>
        <a:off x="4620273" y="1881665"/>
        <a:ext cx="954550" cy="477275"/>
      </dsp:txXfrm>
    </dsp:sp>
    <dsp:sp modelId="{787DAA38-04D4-224C-A80D-0EDD296BE9F1}">
      <dsp:nvSpPr>
        <dsp:cNvPr id="0" name=""/>
        <dsp:cNvSpPr/>
      </dsp:nvSpPr>
      <dsp:spPr>
        <a:xfrm>
          <a:off x="4858910" y="2559396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Sociale </a:t>
          </a:r>
        </a:p>
      </dsp:txBody>
      <dsp:txXfrm>
        <a:off x="4858910" y="2559396"/>
        <a:ext cx="954550" cy="477275"/>
      </dsp:txXfrm>
    </dsp:sp>
    <dsp:sp modelId="{9FE6F71B-BD89-4E4B-8CF2-F8C98A5A81EB}">
      <dsp:nvSpPr>
        <dsp:cNvPr id="0" name=""/>
        <dsp:cNvSpPr/>
      </dsp:nvSpPr>
      <dsp:spPr>
        <a:xfrm>
          <a:off x="5775279" y="1881665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rgbClr val="FFFF00"/>
              </a:solidFill>
            </a:rPr>
            <a:t>Tecnico </a:t>
          </a:r>
        </a:p>
      </dsp:txBody>
      <dsp:txXfrm>
        <a:off x="5775279" y="1881665"/>
        <a:ext cx="954550" cy="477275"/>
      </dsp:txXfrm>
    </dsp:sp>
    <dsp:sp modelId="{2906BAAE-4B2C-B540-A100-6D11D24431B4}">
      <dsp:nvSpPr>
        <dsp:cNvPr id="0" name=""/>
        <dsp:cNvSpPr/>
      </dsp:nvSpPr>
      <dsp:spPr>
        <a:xfrm>
          <a:off x="6013917" y="2559396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Opere pubbliche</a:t>
          </a:r>
        </a:p>
      </dsp:txBody>
      <dsp:txXfrm>
        <a:off x="6013917" y="2559396"/>
        <a:ext cx="954550" cy="477275"/>
      </dsp:txXfrm>
    </dsp:sp>
    <dsp:sp modelId="{72A47B5C-9F96-9140-8467-1FAF68654961}">
      <dsp:nvSpPr>
        <dsp:cNvPr id="0" name=""/>
        <dsp:cNvSpPr/>
      </dsp:nvSpPr>
      <dsp:spPr>
        <a:xfrm>
          <a:off x="6013917" y="3237127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Infrastrutture </a:t>
          </a:r>
        </a:p>
      </dsp:txBody>
      <dsp:txXfrm>
        <a:off x="6013917" y="3237127"/>
        <a:ext cx="954550" cy="477275"/>
      </dsp:txXfrm>
    </dsp:sp>
    <dsp:sp modelId="{0EF2021C-E1F5-0844-ACA8-8B69853ECBA6}">
      <dsp:nvSpPr>
        <dsp:cNvPr id="0" name=""/>
        <dsp:cNvSpPr/>
      </dsp:nvSpPr>
      <dsp:spPr>
        <a:xfrm>
          <a:off x="6013917" y="3914858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Espropri, patrimonio</a:t>
          </a:r>
        </a:p>
      </dsp:txBody>
      <dsp:txXfrm>
        <a:off x="6013917" y="3914858"/>
        <a:ext cx="954550" cy="477275"/>
      </dsp:txXfrm>
    </dsp:sp>
    <dsp:sp modelId="{CCC56895-6BF4-6F4D-BC55-135ED791C45D}">
      <dsp:nvSpPr>
        <dsp:cNvPr id="0" name=""/>
        <dsp:cNvSpPr/>
      </dsp:nvSpPr>
      <dsp:spPr>
        <a:xfrm>
          <a:off x="6013917" y="4592589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Aree montane</a:t>
          </a:r>
        </a:p>
      </dsp:txBody>
      <dsp:txXfrm>
        <a:off x="6013917" y="4592589"/>
        <a:ext cx="954550" cy="477275"/>
      </dsp:txXfrm>
    </dsp:sp>
    <dsp:sp modelId="{A41CCB5C-A3C1-AA42-8344-C6ECB985B4B9}">
      <dsp:nvSpPr>
        <dsp:cNvPr id="0" name=""/>
        <dsp:cNvSpPr/>
      </dsp:nvSpPr>
      <dsp:spPr>
        <a:xfrm>
          <a:off x="6013917" y="5270320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Tutela del paesaggio</a:t>
          </a:r>
        </a:p>
      </dsp:txBody>
      <dsp:txXfrm>
        <a:off x="6013917" y="5270320"/>
        <a:ext cx="954550" cy="477275"/>
      </dsp:txXfrm>
    </dsp:sp>
    <dsp:sp modelId="{EA6F6AA2-F809-0748-BC11-6FB21DE7AB6D}">
      <dsp:nvSpPr>
        <dsp:cNvPr id="0" name=""/>
        <dsp:cNvSpPr/>
      </dsp:nvSpPr>
      <dsp:spPr>
        <a:xfrm>
          <a:off x="6930285" y="1881665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rgbClr val="FFFF00"/>
              </a:solidFill>
            </a:rPr>
            <a:t>Urbanistica pianificazione commercio</a:t>
          </a:r>
        </a:p>
      </dsp:txBody>
      <dsp:txXfrm>
        <a:off x="6930285" y="1881665"/>
        <a:ext cx="954550" cy="477275"/>
      </dsp:txXfrm>
    </dsp:sp>
    <dsp:sp modelId="{81BC83EA-ACC3-9649-B130-D54E2B155D33}">
      <dsp:nvSpPr>
        <dsp:cNvPr id="0" name=""/>
        <dsp:cNvSpPr/>
      </dsp:nvSpPr>
      <dsp:spPr>
        <a:xfrm>
          <a:off x="7168923" y="2559396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Urbanistica </a:t>
          </a:r>
        </a:p>
      </dsp:txBody>
      <dsp:txXfrm>
        <a:off x="7168923" y="2559396"/>
        <a:ext cx="954550" cy="477275"/>
      </dsp:txXfrm>
    </dsp:sp>
    <dsp:sp modelId="{CC287017-12D5-574E-935E-E8032AA9D636}">
      <dsp:nvSpPr>
        <dsp:cNvPr id="0" name=""/>
        <dsp:cNvSpPr/>
      </dsp:nvSpPr>
      <dsp:spPr>
        <a:xfrm>
          <a:off x="7168923" y="3237127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Commercio </a:t>
          </a:r>
        </a:p>
      </dsp:txBody>
      <dsp:txXfrm>
        <a:off x="7168923" y="3237127"/>
        <a:ext cx="954550" cy="477275"/>
      </dsp:txXfrm>
    </dsp:sp>
    <dsp:sp modelId="{5719F639-BF32-2F4E-9231-6D104F23F731}">
      <dsp:nvSpPr>
        <dsp:cNvPr id="0" name=""/>
        <dsp:cNvSpPr/>
      </dsp:nvSpPr>
      <dsp:spPr>
        <a:xfrm>
          <a:off x="8085292" y="1881665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rgbClr val="FFFF00"/>
              </a:solidFill>
            </a:rPr>
            <a:t>Giudice di pace</a:t>
          </a:r>
        </a:p>
      </dsp:txBody>
      <dsp:txXfrm>
        <a:off x="8085292" y="1881665"/>
        <a:ext cx="954550" cy="477275"/>
      </dsp:txXfrm>
    </dsp:sp>
    <dsp:sp modelId="{4440AA73-5187-104B-BA9C-99D523F54E0C}">
      <dsp:nvSpPr>
        <dsp:cNvPr id="0" name=""/>
        <dsp:cNvSpPr/>
      </dsp:nvSpPr>
      <dsp:spPr>
        <a:xfrm>
          <a:off x="3465267" y="1203934"/>
          <a:ext cx="954550" cy="477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Staff</a:t>
          </a:r>
        </a:p>
      </dsp:txBody>
      <dsp:txXfrm>
        <a:off x="3465267" y="1203934"/>
        <a:ext cx="954550" cy="477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77285-A3FC-6E4A-A2F6-FC7FF226EDE3}">
      <dsp:nvSpPr>
        <dsp:cNvPr id="0" name=""/>
        <dsp:cNvSpPr/>
      </dsp:nvSpPr>
      <dsp:spPr>
        <a:xfrm>
          <a:off x="3926778" y="896102"/>
          <a:ext cx="188021" cy="823713"/>
        </a:xfrm>
        <a:custGeom>
          <a:avLst/>
          <a:gdLst/>
          <a:ahLst/>
          <a:cxnLst/>
          <a:rect l="0" t="0" r="0" b="0"/>
          <a:pathLst>
            <a:path>
              <a:moveTo>
                <a:pt x="188021" y="0"/>
              </a:moveTo>
              <a:lnTo>
                <a:pt x="188021" y="823713"/>
              </a:lnTo>
              <a:lnTo>
                <a:pt x="0" y="823713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2AA05-EA54-A443-AD66-AD4AA7FE72A8}">
      <dsp:nvSpPr>
        <dsp:cNvPr id="0" name=""/>
        <dsp:cNvSpPr/>
      </dsp:nvSpPr>
      <dsp:spPr>
        <a:xfrm>
          <a:off x="4114800" y="896102"/>
          <a:ext cx="2166724" cy="1647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405"/>
              </a:lnTo>
              <a:lnTo>
                <a:pt x="2166724" y="1459405"/>
              </a:lnTo>
              <a:lnTo>
                <a:pt x="2166724" y="1647426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966AA-B38A-404E-A5C2-FA91F24A89BB}">
      <dsp:nvSpPr>
        <dsp:cNvPr id="0" name=""/>
        <dsp:cNvSpPr/>
      </dsp:nvSpPr>
      <dsp:spPr>
        <a:xfrm>
          <a:off x="4069079" y="896102"/>
          <a:ext cx="91440" cy="16474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426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41176-8E82-CC4C-8DAD-06EA706B03FF}">
      <dsp:nvSpPr>
        <dsp:cNvPr id="0" name=""/>
        <dsp:cNvSpPr/>
      </dsp:nvSpPr>
      <dsp:spPr>
        <a:xfrm>
          <a:off x="1948075" y="896102"/>
          <a:ext cx="2166724" cy="1647426"/>
        </a:xfrm>
        <a:custGeom>
          <a:avLst/>
          <a:gdLst/>
          <a:ahLst/>
          <a:cxnLst/>
          <a:rect l="0" t="0" r="0" b="0"/>
          <a:pathLst>
            <a:path>
              <a:moveTo>
                <a:pt x="2166724" y="0"/>
              </a:moveTo>
              <a:lnTo>
                <a:pt x="2166724" y="1459405"/>
              </a:lnTo>
              <a:lnTo>
                <a:pt x="0" y="1459405"/>
              </a:lnTo>
              <a:lnTo>
                <a:pt x="0" y="1647426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0F19C-BE5B-394A-ADD5-64936C57BD7A}">
      <dsp:nvSpPr>
        <dsp:cNvPr id="0" name=""/>
        <dsp:cNvSpPr/>
      </dsp:nvSpPr>
      <dsp:spPr>
        <a:xfrm>
          <a:off x="3219459" y="761"/>
          <a:ext cx="1790681" cy="89534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amministrazione</a:t>
          </a:r>
        </a:p>
      </dsp:txBody>
      <dsp:txXfrm>
        <a:off x="3219459" y="761"/>
        <a:ext cx="1790681" cy="895340"/>
      </dsp:txXfrm>
    </dsp:sp>
    <dsp:sp modelId="{DC78B5EE-F5F7-5A40-A961-20ED24E47B7D}">
      <dsp:nvSpPr>
        <dsp:cNvPr id="0" name=""/>
        <dsp:cNvSpPr/>
      </dsp:nvSpPr>
      <dsp:spPr>
        <a:xfrm>
          <a:off x="1052734" y="2543529"/>
          <a:ext cx="1790681" cy="895340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1 x D</a:t>
          </a:r>
        </a:p>
      </dsp:txBody>
      <dsp:txXfrm>
        <a:off x="1052734" y="2543529"/>
        <a:ext cx="1790681" cy="895340"/>
      </dsp:txXfrm>
    </dsp:sp>
    <dsp:sp modelId="{2C349FB4-5E8A-D24F-9FD9-80EDA85A8C28}">
      <dsp:nvSpPr>
        <dsp:cNvPr id="0" name=""/>
        <dsp:cNvSpPr/>
      </dsp:nvSpPr>
      <dsp:spPr>
        <a:xfrm>
          <a:off x="3219459" y="2543529"/>
          <a:ext cx="1790681" cy="895340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2 x C	</a:t>
          </a:r>
        </a:p>
      </dsp:txBody>
      <dsp:txXfrm>
        <a:off x="3219459" y="2543529"/>
        <a:ext cx="1790681" cy="895340"/>
      </dsp:txXfrm>
    </dsp:sp>
    <dsp:sp modelId="{FDF0EB0C-54DA-AD42-8F17-64CECC6A16C0}">
      <dsp:nvSpPr>
        <dsp:cNvPr id="0" name=""/>
        <dsp:cNvSpPr/>
      </dsp:nvSpPr>
      <dsp:spPr>
        <a:xfrm>
          <a:off x="5386183" y="2543529"/>
          <a:ext cx="1790681" cy="895340"/>
        </a:xfrm>
        <a:prstGeom prst="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3 x B</a:t>
          </a:r>
        </a:p>
      </dsp:txBody>
      <dsp:txXfrm>
        <a:off x="5386183" y="2543529"/>
        <a:ext cx="1790681" cy="895340"/>
      </dsp:txXfrm>
    </dsp:sp>
    <dsp:sp modelId="{B97C3B1D-5EBE-3346-98E2-444DEACBC32F}">
      <dsp:nvSpPr>
        <dsp:cNvPr id="0" name=""/>
        <dsp:cNvSpPr/>
      </dsp:nvSpPr>
      <dsp:spPr>
        <a:xfrm>
          <a:off x="2136097" y="1272145"/>
          <a:ext cx="1790681" cy="89534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Segretario </a:t>
          </a:r>
        </a:p>
      </dsp:txBody>
      <dsp:txXfrm>
        <a:off x="2136097" y="1272145"/>
        <a:ext cx="1790681" cy="895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4B9B7-99C5-4941-8787-573C0C049B75}">
      <dsp:nvSpPr>
        <dsp:cNvPr id="0" name=""/>
        <dsp:cNvSpPr/>
      </dsp:nvSpPr>
      <dsp:spPr>
        <a:xfrm>
          <a:off x="245473" y="0"/>
          <a:ext cx="5070830" cy="50708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FF0000"/>
              </a:solidFill>
            </a:rPr>
            <a:t>Regione </a:t>
          </a:r>
        </a:p>
      </dsp:txBody>
      <dsp:txXfrm>
        <a:off x="1830107" y="253541"/>
        <a:ext cx="1901561" cy="507083"/>
      </dsp:txXfrm>
    </dsp:sp>
    <dsp:sp modelId="{9EE75015-8C65-43F6-99C3-F1A056CD879A}">
      <dsp:nvSpPr>
        <dsp:cNvPr id="0" name=""/>
        <dsp:cNvSpPr/>
      </dsp:nvSpPr>
      <dsp:spPr>
        <a:xfrm>
          <a:off x="625785" y="760624"/>
          <a:ext cx="4310205" cy="4310205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Provincia</a:t>
          </a:r>
        </a:p>
      </dsp:txBody>
      <dsp:txXfrm>
        <a:off x="1851499" y="1008461"/>
        <a:ext cx="1858776" cy="495673"/>
      </dsp:txXfrm>
    </dsp:sp>
    <dsp:sp modelId="{3DB4A1FC-60E8-4998-A7C7-12E5BC8D513A}">
      <dsp:nvSpPr>
        <dsp:cNvPr id="0" name=""/>
        <dsp:cNvSpPr/>
      </dsp:nvSpPr>
      <dsp:spPr>
        <a:xfrm>
          <a:off x="1006097" y="1521248"/>
          <a:ext cx="3549581" cy="354958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solidFill>
                <a:srgbClr val="FF0000"/>
              </a:solidFill>
            </a:rPr>
            <a:t>UTI</a:t>
          </a:r>
          <a:endParaRPr lang="it-IT" sz="1700" kern="1200" dirty="0"/>
        </a:p>
      </dsp:txBody>
      <dsp:txXfrm>
        <a:off x="1862433" y="1766170"/>
        <a:ext cx="1836908" cy="489842"/>
      </dsp:txXfrm>
    </dsp:sp>
    <dsp:sp modelId="{C2F288C1-3B53-4058-9497-4F1B686F318C}">
      <dsp:nvSpPr>
        <dsp:cNvPr id="0" name=""/>
        <dsp:cNvSpPr/>
      </dsp:nvSpPr>
      <dsp:spPr>
        <a:xfrm>
          <a:off x="1386409" y="2281873"/>
          <a:ext cx="2788956" cy="2788956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Associazione intercomunale</a:t>
          </a:r>
        </a:p>
      </dsp:txBody>
      <dsp:txXfrm>
        <a:off x="2027869" y="2532879"/>
        <a:ext cx="1506036" cy="502012"/>
      </dsp:txXfrm>
    </dsp:sp>
    <dsp:sp modelId="{99818F44-2D3F-41E8-84E4-D5995E29D8E4}">
      <dsp:nvSpPr>
        <dsp:cNvPr id="0" name=""/>
        <dsp:cNvSpPr/>
      </dsp:nvSpPr>
      <dsp:spPr>
        <a:xfrm>
          <a:off x="1766722" y="3042498"/>
          <a:ext cx="2028332" cy="202833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COMUNE</a:t>
          </a:r>
        </a:p>
      </dsp:txBody>
      <dsp:txXfrm>
        <a:off x="2063764" y="3549581"/>
        <a:ext cx="1434247" cy="1014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DE5F8-FE0A-8B49-85DD-B2F47BFE394A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rgbClr val="D565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funzione</a:t>
          </a:r>
        </a:p>
      </dsp:txBody>
      <dsp:txXfrm>
        <a:off x="39768" y="39768"/>
        <a:ext cx="5530000" cy="1278252"/>
      </dsp:txXfrm>
    </dsp:sp>
    <dsp:sp modelId="{4CE8A92B-07EC-7249-ACC7-0FFB5AA1BC84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fattore</a:t>
          </a:r>
        </a:p>
      </dsp:txBody>
      <dsp:txXfrm>
        <a:off x="656987" y="1623855"/>
        <a:ext cx="5415841" cy="1278252"/>
      </dsp:txXfrm>
    </dsp:sp>
    <dsp:sp modelId="{F52131E9-ACF4-3542-BF51-397CEDAB860A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il tempo di utilità</a:t>
          </a:r>
        </a:p>
      </dsp:txBody>
      <dsp:txXfrm>
        <a:off x="1274207" y="3207942"/>
        <a:ext cx="5415841" cy="1278252"/>
      </dsp:txXfrm>
    </dsp:sp>
    <dsp:sp modelId="{7BE3A29A-CF8C-2B45-8752-EE0B7445C6B1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6311173" y="1029656"/>
        <a:ext cx="485410" cy="664128"/>
      </dsp:txXfrm>
    </dsp:sp>
    <dsp:sp modelId="{525B9D8A-E586-FB4C-81F3-81B675526035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6928393" y="2604691"/>
        <a:ext cx="485410" cy="664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0980A-D4C4-DC4D-A3DC-233266AD1468}">
      <dsp:nvSpPr>
        <dsp:cNvPr id="0" name=""/>
        <dsp:cNvSpPr/>
      </dsp:nvSpPr>
      <dsp:spPr>
        <a:xfrm rot="21300000">
          <a:off x="25154" y="1075591"/>
          <a:ext cx="6176409" cy="540365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CA520-A385-4A45-A2F9-D3608BD599D3}">
      <dsp:nvSpPr>
        <dsp:cNvPr id="0" name=""/>
        <dsp:cNvSpPr/>
      </dsp:nvSpPr>
      <dsp:spPr>
        <a:xfrm>
          <a:off x="747206" y="134577"/>
          <a:ext cx="1868015" cy="1076619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223BE-1AB6-FB48-8ECE-A337F631EA05}">
      <dsp:nvSpPr>
        <dsp:cNvPr id="0" name=""/>
        <dsp:cNvSpPr/>
      </dsp:nvSpPr>
      <dsp:spPr>
        <a:xfrm>
          <a:off x="3300161" y="0"/>
          <a:ext cx="1992550" cy="113045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>
              <a:solidFill>
                <a:srgbClr val="008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+ servizi</a:t>
          </a:r>
          <a:endParaRPr lang="it-IT" sz="3500" b="1" kern="1200" dirty="0">
            <a:solidFill>
              <a:srgbClr val="008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00161" y="0"/>
        <a:ext cx="1992550" cy="1130450"/>
      </dsp:txXfrm>
    </dsp:sp>
    <dsp:sp modelId="{E4761565-420B-0144-82BF-C0E424A383D4}">
      <dsp:nvSpPr>
        <dsp:cNvPr id="0" name=""/>
        <dsp:cNvSpPr/>
      </dsp:nvSpPr>
      <dsp:spPr>
        <a:xfrm>
          <a:off x="3611497" y="1480351"/>
          <a:ext cx="1868015" cy="1076619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EAAB6C-9BCE-DB4D-B884-C994356E4B47}">
      <dsp:nvSpPr>
        <dsp:cNvPr id="0" name=""/>
        <dsp:cNvSpPr/>
      </dsp:nvSpPr>
      <dsp:spPr>
        <a:xfrm>
          <a:off x="934007" y="1561097"/>
          <a:ext cx="1992550" cy="113045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- tasse</a:t>
          </a:r>
          <a:endParaRPr lang="it-IT" sz="3500" b="1" kern="1200" dirty="0">
            <a:solidFill>
              <a:srgbClr val="FF0000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934007" y="1561097"/>
        <a:ext cx="1992550" cy="11304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F67AF-1154-455C-9A21-4A8777BE3874}">
      <dsp:nvSpPr>
        <dsp:cNvPr id="0" name=""/>
        <dsp:cNvSpPr/>
      </dsp:nvSpPr>
      <dsp:spPr>
        <a:xfrm rot="5400000">
          <a:off x="-344718" y="347404"/>
          <a:ext cx="2298124" cy="160868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>
              <a:solidFill>
                <a:srgbClr val="FF0000"/>
              </a:solidFill>
            </a:rPr>
            <a:t>Migliori economie</a:t>
          </a:r>
        </a:p>
      </dsp:txBody>
      <dsp:txXfrm rot="-5400000">
        <a:off x="1" y="807028"/>
        <a:ext cx="1608686" cy="689438"/>
      </dsp:txXfrm>
    </dsp:sp>
    <dsp:sp modelId="{2648FDB7-E308-4653-A6A8-261B3D1791DA}">
      <dsp:nvSpPr>
        <dsp:cNvPr id="0" name=""/>
        <dsp:cNvSpPr/>
      </dsp:nvSpPr>
      <dsp:spPr>
        <a:xfrm rot="5400000">
          <a:off x="2505725" y="-894352"/>
          <a:ext cx="1493780" cy="32878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/>
            <a:t>Sul personale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/>
            <a:t>Sugli acquisti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/>
            <a:t>Sugli appalti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/>
            <a:t>Sui costi dei singoli servizi</a:t>
          </a:r>
          <a:endParaRPr lang="it-IT" sz="2000" b="1" kern="1200" dirty="0"/>
        </a:p>
      </dsp:txBody>
      <dsp:txXfrm rot="-5400000">
        <a:off x="1608687" y="75606"/>
        <a:ext cx="3214937" cy="1347940"/>
      </dsp:txXfrm>
    </dsp:sp>
    <dsp:sp modelId="{3DAFE5CB-5AEF-4404-A6AD-5C1E3EE809D7}">
      <dsp:nvSpPr>
        <dsp:cNvPr id="0" name=""/>
        <dsp:cNvSpPr/>
      </dsp:nvSpPr>
      <dsp:spPr>
        <a:xfrm rot="5400000">
          <a:off x="-344718" y="2436016"/>
          <a:ext cx="2298124" cy="160868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>
              <a:solidFill>
                <a:srgbClr val="FF0000"/>
              </a:solidFill>
            </a:rPr>
            <a:t>Nuove entrate</a:t>
          </a:r>
        </a:p>
      </dsp:txBody>
      <dsp:txXfrm rot="-5400000">
        <a:off x="1" y="2895640"/>
        <a:ext cx="1608686" cy="689438"/>
      </dsp:txXfrm>
    </dsp:sp>
    <dsp:sp modelId="{39B3E31B-0B19-4AAB-9218-BF1A456EE797}">
      <dsp:nvSpPr>
        <dsp:cNvPr id="0" name=""/>
        <dsp:cNvSpPr/>
      </dsp:nvSpPr>
      <dsp:spPr>
        <a:xfrm rot="5400000">
          <a:off x="2505725" y="1194259"/>
          <a:ext cx="1493780" cy="32878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b="1" kern="1200"/>
            <a:t>Incentivi regionali </a:t>
          </a:r>
          <a:endParaRPr lang="it-IT" sz="3200" b="1" kern="1200" dirty="0"/>
        </a:p>
      </dsp:txBody>
      <dsp:txXfrm rot="-5400000">
        <a:off x="1608687" y="2164217"/>
        <a:ext cx="3214937" cy="1347940"/>
      </dsp:txXfrm>
    </dsp:sp>
    <dsp:sp modelId="{4C8CCC85-BCFF-47BD-B3FF-DA8E90C176BF}">
      <dsp:nvSpPr>
        <dsp:cNvPr id="0" name=""/>
        <dsp:cNvSpPr/>
      </dsp:nvSpPr>
      <dsp:spPr>
        <a:xfrm rot="5400000">
          <a:off x="-344718" y="4524629"/>
          <a:ext cx="2298124" cy="160868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>
              <a:solidFill>
                <a:srgbClr val="FF0000"/>
              </a:solidFill>
            </a:rPr>
            <a:t>Altri </a:t>
          </a:r>
          <a:br>
            <a:rPr lang="it-IT" sz="2300" b="1" kern="1200" dirty="0">
              <a:solidFill>
                <a:srgbClr val="FF0000"/>
              </a:solidFill>
            </a:rPr>
          </a:br>
          <a:r>
            <a:rPr lang="it-IT" sz="2300" b="1" kern="1200" dirty="0">
              <a:solidFill>
                <a:srgbClr val="FF0000"/>
              </a:solidFill>
            </a:rPr>
            <a:t>benefici</a:t>
          </a:r>
        </a:p>
      </dsp:txBody>
      <dsp:txXfrm rot="-5400000">
        <a:off x="1" y="4984253"/>
        <a:ext cx="1608686" cy="689438"/>
      </dsp:txXfrm>
    </dsp:sp>
    <dsp:sp modelId="{E53E16EB-DF71-458A-B60E-97305A6EA044}">
      <dsp:nvSpPr>
        <dsp:cNvPr id="0" name=""/>
        <dsp:cNvSpPr/>
      </dsp:nvSpPr>
      <dsp:spPr>
        <a:xfrm rot="5400000">
          <a:off x="2505725" y="3282872"/>
          <a:ext cx="1493780" cy="32878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800" b="1" kern="1200" dirty="0"/>
            <a:t>Si somma alla riorganizzazione dell’UTI</a:t>
          </a:r>
        </a:p>
      </dsp:txBody>
      <dsp:txXfrm rot="-5400000">
        <a:off x="1608687" y="4252830"/>
        <a:ext cx="3214937" cy="1347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0.42614</cdr:x>
      <cdr:y>0.45344</cdr:y>
    </cdr:from>
    <cdr:to>
      <cdr:x>0.50392</cdr:x>
      <cdr:y>0.9472</cdr:y>
    </cdr:to>
    <cdr:cxnSp macro="">
      <cdr:nvCxnSpPr>
        <cdr:cNvPr id="3" name="Connettore 7 2"/>
        <cdr:cNvCxnSpPr/>
      </cdr:nvCxnSpPr>
      <cdr:spPr>
        <a:xfrm xmlns:a="http://schemas.openxmlformats.org/drawingml/2006/main" rot="16200000" flipH="1">
          <a:off x="2578274" y="3919852"/>
          <a:ext cx="3004299" cy="682424"/>
        </a:xfrm>
        <a:prstGeom xmlns:a="http://schemas.openxmlformats.org/drawingml/2006/main" prst="curvedConnector3">
          <a:avLst/>
        </a:prstGeom>
        <a:ln xmlns:a="http://schemas.openxmlformats.org/drawingml/2006/main" w="76200" cmpd="sng">
          <a:headEnd type="arrow"/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0.12693</cdr:x>
      <cdr:y>0.69954</cdr:y>
    </cdr:from>
    <cdr:to>
      <cdr:x>0.20509</cdr:x>
      <cdr:y>0.94153</cdr:y>
    </cdr:to>
    <cdr:cxnSp macro="">
      <cdr:nvCxnSpPr>
        <cdr:cNvPr id="4" name="Connettore 7 3"/>
        <cdr:cNvCxnSpPr/>
      </cdr:nvCxnSpPr>
      <cdr:spPr>
        <a:xfrm xmlns:a="http://schemas.openxmlformats.org/drawingml/2006/main" rot="16200000" flipH="1">
          <a:off x="720497" y="4649604"/>
          <a:ext cx="1472389" cy="685831"/>
        </a:xfrm>
        <a:prstGeom xmlns:a="http://schemas.openxmlformats.org/drawingml/2006/main" prst="curvedConnector3">
          <a:avLst/>
        </a:prstGeom>
        <a:ln xmlns:a="http://schemas.openxmlformats.org/drawingml/2006/main" w="76200" cmpd="sng">
          <a:headEnd type="arrow"/>
          <a:tailEnd type="arrow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0.60113</cdr:x>
      <cdr:y>0.19954</cdr:y>
    </cdr:from>
    <cdr:to>
      <cdr:x>0.82188</cdr:x>
      <cdr:y>0.95399</cdr:y>
    </cdr:to>
    <cdr:cxnSp macro="">
      <cdr:nvCxnSpPr>
        <cdr:cNvPr id="7" name="Connettore 7 6"/>
        <cdr:cNvCxnSpPr/>
      </cdr:nvCxnSpPr>
      <cdr:spPr>
        <a:xfrm xmlns:a="http://schemas.openxmlformats.org/drawingml/2006/main" rot="16200000" flipH="1">
          <a:off x="3947925" y="2540855"/>
          <a:ext cx="4590416" cy="1936941"/>
        </a:xfrm>
        <a:prstGeom xmlns:a="http://schemas.openxmlformats.org/drawingml/2006/main" prst="curvedConnector3">
          <a:avLst/>
        </a:prstGeom>
        <a:ln xmlns:a="http://schemas.openxmlformats.org/drawingml/2006/main" w="76200" cmpd="sng">
          <a:headEnd type="arrow"/>
          <a:tailEnd type="arrow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581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61A0A578-214A-443C-9A5C-AFFF03D2254E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581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C2DE6DB2-672B-4F3C-B0DA-7E6FEDA4AF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912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66DCB60-1E31-4A7A-A855-545F4ACC674D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11175"/>
            <a:ext cx="339883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2" cy="33988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078A07F5-34C7-431B-BA21-0AB1465B9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22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942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27937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05743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83550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61356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0618ABA-2262-FC4E-9BF3-0D4A8704E7E7}" type="slidenum">
              <a:rPr lang="it-IT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38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727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27937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05743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83550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61356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62CE1BA-48A5-DF42-98FD-16B865E8DE46}" type="slidenum">
              <a:rPr lang="it-IT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72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727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27937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05743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83550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61356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62CE1BA-48A5-DF42-98FD-16B865E8DE46}" type="slidenum">
              <a:rPr lang="it-IT">
                <a:solidFill>
                  <a:prstClr val="black"/>
                </a:solidFill>
              </a:rPr>
              <a:pPr/>
              <a:t>30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727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27937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05743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83550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61356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62CE1BA-48A5-DF42-98FD-16B865E8DE46}" type="slidenum">
              <a:rPr lang="it-IT">
                <a:solidFill>
                  <a:prstClr val="black"/>
                </a:solidFill>
              </a:rPr>
              <a:pPr/>
              <a:t>42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727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27937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05743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83550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61356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62CE1BA-48A5-DF42-98FD-16B865E8DE46}" type="slidenum">
              <a:rPr lang="it-IT">
                <a:solidFill>
                  <a:prstClr val="black"/>
                </a:solidFill>
              </a:rPr>
              <a:pPr/>
              <a:t>43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727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27937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05743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83550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61356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62CE1BA-48A5-DF42-98FD-16B865E8DE46}" type="slidenum">
              <a:rPr lang="it-IT">
                <a:solidFill>
                  <a:prstClr val="black"/>
                </a:solidFill>
              </a:rPr>
              <a:pPr/>
              <a:t>44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28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17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3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9803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22371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0358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4505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21484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795989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847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6673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481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63046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76345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61519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09023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93434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43713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7251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1430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954384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92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088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48388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863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37355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05926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8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95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2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75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92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7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556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89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72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03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71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75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91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61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3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3FDD-82D5-6446-BACD-E2D214A84FD4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EB55-F99A-564F-B2C5-89E072E73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14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33FDD-82D5-6446-BACD-E2D214A84FD4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EB55-F99A-564F-B2C5-89E072E733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96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867" y="6454364"/>
            <a:ext cx="142979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2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738" y="6448308"/>
            <a:ext cx="143226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33FDD-82D5-6446-BACD-E2D214A84FD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EB55-F99A-564F-B2C5-89E072E733B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5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29207" cy="360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comPA</a:t>
            </a:r>
            <a:r>
              <a:rPr lang="it-IT" i="1" dirty="0"/>
              <a:t>fvg</a:t>
            </a:r>
            <a:r>
              <a:rPr lang="it-IT" dirty="0"/>
              <a:t> - centro di competenza per la pubblica amministrazione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7321" y="4878185"/>
            <a:ext cx="8289235" cy="1130986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tIns="108000" bIns="108000"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t-IT" sz="5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Incontro con la cittadinanza</a:t>
            </a:r>
          </a:p>
          <a:p>
            <a:endParaRPr lang="it-IT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Gemona del Friuli, 3  novembre 2016</a:t>
            </a:r>
          </a:p>
        </p:txBody>
      </p:sp>
      <p:pic>
        <p:nvPicPr>
          <p:cNvPr id="1026" name="Picture 2" descr="Risultati immagini per logo comune di gemona del friu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9287" y="2306522"/>
            <a:ext cx="162969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logo comune di MONTEN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136" y="2306522"/>
            <a:ext cx="130754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481554" y="1130562"/>
            <a:ext cx="617188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Referendum consultivo sulla fusione dei Comuni di</a:t>
            </a:r>
          </a:p>
          <a:p>
            <a:pPr algn="ctr"/>
            <a:r>
              <a:rPr lang="it-IT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Gemona del Friuli e Montenars</a:t>
            </a:r>
          </a:p>
        </p:txBody>
      </p:sp>
    </p:spTree>
    <p:extLst>
      <p:ext uri="{BB962C8B-B14F-4D97-AF65-F5344CB8AC3E}">
        <p14:creationId xmlns:p14="http://schemas.microsoft.com/office/powerpoint/2010/main" val="30774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65814" y="2244752"/>
            <a:ext cx="8633637" cy="167866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it-IT" sz="4800" dirty="0">
                <a:solidFill>
                  <a:srgbClr val="FF0000"/>
                </a:solidFill>
              </a:rPr>
              <a:t>Come sono organizzati i comuni di Gemona del Friuli e Montenars?</a:t>
            </a:r>
          </a:p>
        </p:txBody>
      </p:sp>
    </p:spTree>
    <p:extLst>
      <p:ext uri="{BB962C8B-B14F-4D97-AF65-F5344CB8AC3E}">
        <p14:creationId xmlns:p14="http://schemas.microsoft.com/office/powerpoint/2010/main" val="268136111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717050"/>
              </p:ext>
            </p:extLst>
          </p:nvPr>
        </p:nvGraphicFramePr>
        <p:xfrm>
          <a:off x="9525" y="584200"/>
          <a:ext cx="9040091" cy="627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5408071"/>
            <a:ext cx="5805377" cy="1056527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8 aree </a:t>
            </a:r>
            <a:r>
              <a:rPr lang="mr-IN" sz="3600" b="1" dirty="0">
                <a:solidFill>
                  <a:srgbClr val="FF0000"/>
                </a:solidFill>
              </a:rPr>
              <a:t>–</a:t>
            </a:r>
            <a:r>
              <a:rPr lang="it-IT" sz="3600" b="1" dirty="0">
                <a:solidFill>
                  <a:srgbClr val="FF0000"/>
                </a:solidFill>
              </a:rPr>
              <a:t> 18 servizi</a:t>
            </a:r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FF0000"/>
                </a:solidFill>
              </a:rPr>
              <a:t>64 dipendenti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27319" y="60465"/>
            <a:ext cx="7879586" cy="69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FF0000"/>
                </a:solidFill>
              </a:rPr>
              <a:t>Gemona del Friuli</a:t>
            </a:r>
          </a:p>
        </p:txBody>
      </p:sp>
    </p:spTree>
    <p:extLst>
      <p:ext uri="{BB962C8B-B14F-4D97-AF65-F5344CB8AC3E}">
        <p14:creationId xmlns:p14="http://schemas.microsoft.com/office/powerpoint/2010/main" val="364965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4517"/>
            <a:ext cx="8229600" cy="586014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Montenars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331012"/>
              </p:ext>
            </p:extLst>
          </p:nvPr>
        </p:nvGraphicFramePr>
        <p:xfrm>
          <a:off x="457200" y="1121736"/>
          <a:ext cx="8229600" cy="343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/>
          <p:cNvSpPr/>
          <p:nvPr/>
        </p:nvSpPr>
        <p:spPr>
          <a:xfrm>
            <a:off x="340240" y="5201034"/>
            <a:ext cx="8569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Segretario Comunale in convenzione con Gemona del Friuli</a:t>
            </a:r>
          </a:p>
          <a:p>
            <a:pPr>
              <a:spcBef>
                <a:spcPct val="0"/>
              </a:spcBef>
            </a:pPr>
            <a:r>
              <a:rPr lang="it-IT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 dipendenti</a:t>
            </a:r>
          </a:p>
        </p:txBody>
      </p:sp>
    </p:spTree>
    <p:extLst>
      <p:ext uri="{BB962C8B-B14F-4D97-AF65-F5344CB8AC3E}">
        <p14:creationId xmlns:p14="http://schemas.microsoft.com/office/powerpoint/2010/main" val="244160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122831" y="274638"/>
            <a:ext cx="891322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cos’è un comune in FVG, oggi (2016)</a:t>
            </a:r>
          </a:p>
        </p:txBody>
      </p:sp>
      <p:graphicFrame>
        <p:nvGraphicFramePr>
          <p:cNvPr id="4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751289"/>
              </p:ext>
            </p:extLst>
          </p:nvPr>
        </p:nvGraphicFramePr>
        <p:xfrm>
          <a:off x="1790519" y="1113894"/>
          <a:ext cx="5561776" cy="5070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9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94B9B7-99C5-4941-8787-573C0C049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594B9B7-99C5-4941-8787-573C0C049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75015-8C65-43F6-99C3-F1A056CD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EE75015-8C65-43F6-99C3-F1A056CD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4A1FC-60E8-4998-A7C7-12E5BC8D5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DB4A1FC-60E8-4998-A7C7-12E5BC8D5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288C1-3B53-4058-9497-4F1B686F3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2F288C1-3B53-4058-9497-4F1B686F3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818F44-2D3F-41E8-84E4-D5995E29D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9818F44-2D3F-41E8-84E4-D5995E29D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 elementi rilevanti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202016" y="1608667"/>
            <a:ext cx="8734881" cy="3517515"/>
            <a:chOff x="461444" y="2628160"/>
            <a:chExt cx="8307287" cy="9314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igura a mano libera 5"/>
            <p:cNvSpPr/>
            <p:nvPr/>
          </p:nvSpPr>
          <p:spPr>
            <a:xfrm>
              <a:off x="4572000" y="3013043"/>
              <a:ext cx="3725672" cy="1616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0825"/>
                  </a:lnTo>
                  <a:lnTo>
                    <a:pt x="3725672" y="80825"/>
                  </a:lnTo>
                  <a:lnTo>
                    <a:pt x="3725672" y="161651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igura a mano libera 6"/>
            <p:cNvSpPr/>
            <p:nvPr/>
          </p:nvSpPr>
          <p:spPr>
            <a:xfrm>
              <a:off x="4572000" y="3013043"/>
              <a:ext cx="2794254" cy="1616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0825"/>
                  </a:lnTo>
                  <a:lnTo>
                    <a:pt x="2794254" y="80825"/>
                  </a:lnTo>
                  <a:lnTo>
                    <a:pt x="2794254" y="161651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igura a mano libera 7"/>
            <p:cNvSpPr/>
            <p:nvPr/>
          </p:nvSpPr>
          <p:spPr>
            <a:xfrm>
              <a:off x="4572000" y="3013043"/>
              <a:ext cx="1862836" cy="1616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0825"/>
                  </a:lnTo>
                  <a:lnTo>
                    <a:pt x="1862836" y="80825"/>
                  </a:lnTo>
                  <a:lnTo>
                    <a:pt x="1862836" y="161651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igura a mano libera 8"/>
            <p:cNvSpPr/>
            <p:nvPr/>
          </p:nvSpPr>
          <p:spPr>
            <a:xfrm>
              <a:off x="4572000" y="3013043"/>
              <a:ext cx="931418" cy="1616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0825"/>
                  </a:lnTo>
                  <a:lnTo>
                    <a:pt x="931418" y="80825"/>
                  </a:lnTo>
                  <a:lnTo>
                    <a:pt x="931418" y="161651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igura a mano libera 9"/>
            <p:cNvSpPr/>
            <p:nvPr/>
          </p:nvSpPr>
          <p:spPr>
            <a:xfrm>
              <a:off x="4526280" y="3013043"/>
              <a:ext cx="91440" cy="1616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1651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igura a mano libera 10"/>
            <p:cNvSpPr/>
            <p:nvPr/>
          </p:nvSpPr>
          <p:spPr>
            <a:xfrm>
              <a:off x="3640581" y="3013043"/>
              <a:ext cx="931418" cy="1616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31418" y="0"/>
                  </a:moveTo>
                  <a:lnTo>
                    <a:pt x="931418" y="80825"/>
                  </a:lnTo>
                  <a:lnTo>
                    <a:pt x="0" y="80825"/>
                  </a:lnTo>
                  <a:lnTo>
                    <a:pt x="0" y="161651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igura a mano libera 11"/>
            <p:cNvSpPr/>
            <p:nvPr/>
          </p:nvSpPr>
          <p:spPr>
            <a:xfrm>
              <a:off x="2709163" y="3013043"/>
              <a:ext cx="1862836" cy="1616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62836" y="0"/>
                  </a:moveTo>
                  <a:lnTo>
                    <a:pt x="1862836" y="80825"/>
                  </a:lnTo>
                  <a:lnTo>
                    <a:pt x="0" y="80825"/>
                  </a:lnTo>
                  <a:lnTo>
                    <a:pt x="0" y="161651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igura a mano libera 12"/>
            <p:cNvSpPr/>
            <p:nvPr/>
          </p:nvSpPr>
          <p:spPr>
            <a:xfrm>
              <a:off x="1777745" y="3013043"/>
              <a:ext cx="2794254" cy="1616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94254" y="0"/>
                  </a:moveTo>
                  <a:lnTo>
                    <a:pt x="2794254" y="80825"/>
                  </a:lnTo>
                  <a:lnTo>
                    <a:pt x="0" y="80825"/>
                  </a:lnTo>
                  <a:lnTo>
                    <a:pt x="0" y="161651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igura a mano libera 13"/>
            <p:cNvSpPr/>
            <p:nvPr/>
          </p:nvSpPr>
          <p:spPr>
            <a:xfrm>
              <a:off x="846327" y="3013043"/>
              <a:ext cx="3725672" cy="1616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725672" y="0"/>
                  </a:moveTo>
                  <a:lnTo>
                    <a:pt x="3725672" y="80825"/>
                  </a:lnTo>
                  <a:lnTo>
                    <a:pt x="0" y="80825"/>
                  </a:lnTo>
                  <a:lnTo>
                    <a:pt x="0" y="161651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igura a mano libera 14"/>
            <p:cNvSpPr/>
            <p:nvPr/>
          </p:nvSpPr>
          <p:spPr>
            <a:xfrm>
              <a:off x="846327" y="2628160"/>
              <a:ext cx="7451345" cy="384883"/>
            </a:xfrm>
            <a:custGeom>
              <a:avLst/>
              <a:gdLst>
                <a:gd name="connsiteX0" fmla="*/ 0 w 769766"/>
                <a:gd name="connsiteY0" fmla="*/ 0 h 384883"/>
                <a:gd name="connsiteX1" fmla="*/ 769766 w 769766"/>
                <a:gd name="connsiteY1" fmla="*/ 0 h 384883"/>
                <a:gd name="connsiteX2" fmla="*/ 769766 w 769766"/>
                <a:gd name="connsiteY2" fmla="*/ 384883 h 384883"/>
                <a:gd name="connsiteX3" fmla="*/ 0 w 769766"/>
                <a:gd name="connsiteY3" fmla="*/ 384883 h 384883"/>
                <a:gd name="connsiteX4" fmla="*/ 0 w 769766"/>
                <a:gd name="connsiteY4" fmla="*/ 0 h 38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766" h="384883">
                  <a:moveTo>
                    <a:pt x="0" y="0"/>
                  </a:moveTo>
                  <a:lnTo>
                    <a:pt x="769766" y="0"/>
                  </a:lnTo>
                  <a:lnTo>
                    <a:pt x="769766" y="384883"/>
                  </a:lnTo>
                  <a:lnTo>
                    <a:pt x="0" y="384883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kern="1200" dirty="0">
                  <a:solidFill>
                    <a:srgbClr val="FFFF00"/>
                  </a:solidFill>
                </a:rPr>
                <a:t>Associazione Intercomunale fino al 31.12.2017</a:t>
              </a:r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461444" y="3174695"/>
              <a:ext cx="855943" cy="384883"/>
            </a:xfrm>
            <a:custGeom>
              <a:avLst/>
              <a:gdLst>
                <a:gd name="connsiteX0" fmla="*/ 0 w 769766"/>
                <a:gd name="connsiteY0" fmla="*/ 0 h 384883"/>
                <a:gd name="connsiteX1" fmla="*/ 769766 w 769766"/>
                <a:gd name="connsiteY1" fmla="*/ 0 h 384883"/>
                <a:gd name="connsiteX2" fmla="*/ 769766 w 769766"/>
                <a:gd name="connsiteY2" fmla="*/ 384883 h 384883"/>
                <a:gd name="connsiteX3" fmla="*/ 0 w 769766"/>
                <a:gd name="connsiteY3" fmla="*/ 384883 h 384883"/>
                <a:gd name="connsiteX4" fmla="*/ 0 w 769766"/>
                <a:gd name="connsiteY4" fmla="*/ 0 h 38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766" h="384883">
                  <a:moveTo>
                    <a:pt x="0" y="0"/>
                  </a:moveTo>
                  <a:lnTo>
                    <a:pt x="769766" y="0"/>
                  </a:lnTo>
                  <a:lnTo>
                    <a:pt x="769766" y="384883"/>
                  </a:lnTo>
                  <a:lnTo>
                    <a:pt x="0" y="384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Controllo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gestione</a:t>
              </a:r>
            </a:p>
          </p:txBody>
        </p:sp>
        <p:sp>
          <p:nvSpPr>
            <p:cNvPr id="17" name="Figura a mano libera 16"/>
            <p:cNvSpPr/>
            <p:nvPr/>
          </p:nvSpPr>
          <p:spPr>
            <a:xfrm>
              <a:off x="1392862" y="3174695"/>
              <a:ext cx="855943" cy="384883"/>
            </a:xfrm>
            <a:custGeom>
              <a:avLst/>
              <a:gdLst>
                <a:gd name="connsiteX0" fmla="*/ 0 w 769766"/>
                <a:gd name="connsiteY0" fmla="*/ 0 h 384883"/>
                <a:gd name="connsiteX1" fmla="*/ 769766 w 769766"/>
                <a:gd name="connsiteY1" fmla="*/ 0 h 384883"/>
                <a:gd name="connsiteX2" fmla="*/ 769766 w 769766"/>
                <a:gd name="connsiteY2" fmla="*/ 384883 h 384883"/>
                <a:gd name="connsiteX3" fmla="*/ 0 w 769766"/>
                <a:gd name="connsiteY3" fmla="*/ 384883 h 384883"/>
                <a:gd name="connsiteX4" fmla="*/ 0 w 769766"/>
                <a:gd name="connsiteY4" fmla="*/ 0 h 38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766" h="384883">
                  <a:moveTo>
                    <a:pt x="0" y="0"/>
                  </a:moveTo>
                  <a:lnTo>
                    <a:pt x="769766" y="0"/>
                  </a:lnTo>
                  <a:lnTo>
                    <a:pt x="769766" y="384883"/>
                  </a:lnTo>
                  <a:lnTo>
                    <a:pt x="0" y="384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Lavori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pubblici</a:t>
              </a:r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2324280" y="3174695"/>
              <a:ext cx="855943" cy="384883"/>
            </a:xfrm>
            <a:custGeom>
              <a:avLst/>
              <a:gdLst>
                <a:gd name="connsiteX0" fmla="*/ 0 w 769766"/>
                <a:gd name="connsiteY0" fmla="*/ 0 h 384883"/>
                <a:gd name="connsiteX1" fmla="*/ 769766 w 769766"/>
                <a:gd name="connsiteY1" fmla="*/ 0 h 384883"/>
                <a:gd name="connsiteX2" fmla="*/ 769766 w 769766"/>
                <a:gd name="connsiteY2" fmla="*/ 384883 h 384883"/>
                <a:gd name="connsiteX3" fmla="*/ 0 w 769766"/>
                <a:gd name="connsiteY3" fmla="*/ 384883 h 384883"/>
                <a:gd name="connsiteX4" fmla="*/ 0 w 769766"/>
                <a:gd name="connsiteY4" fmla="*/ 0 h 38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766" h="384883">
                  <a:moveTo>
                    <a:pt x="0" y="0"/>
                  </a:moveTo>
                  <a:lnTo>
                    <a:pt x="769766" y="0"/>
                  </a:lnTo>
                  <a:lnTo>
                    <a:pt x="769766" y="384883"/>
                  </a:lnTo>
                  <a:lnTo>
                    <a:pt x="0" y="384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Commercio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 e SUAP</a:t>
              </a:r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3255698" y="3174695"/>
              <a:ext cx="855943" cy="384883"/>
            </a:xfrm>
            <a:custGeom>
              <a:avLst/>
              <a:gdLst>
                <a:gd name="connsiteX0" fmla="*/ 0 w 769766"/>
                <a:gd name="connsiteY0" fmla="*/ 0 h 384883"/>
                <a:gd name="connsiteX1" fmla="*/ 769766 w 769766"/>
                <a:gd name="connsiteY1" fmla="*/ 0 h 384883"/>
                <a:gd name="connsiteX2" fmla="*/ 769766 w 769766"/>
                <a:gd name="connsiteY2" fmla="*/ 384883 h 384883"/>
                <a:gd name="connsiteX3" fmla="*/ 0 w 769766"/>
                <a:gd name="connsiteY3" fmla="*/ 384883 h 384883"/>
                <a:gd name="connsiteX4" fmla="*/ 0 w 769766"/>
                <a:gd name="connsiteY4" fmla="*/ 0 h 38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766" h="384883">
                  <a:moveTo>
                    <a:pt x="0" y="0"/>
                  </a:moveTo>
                  <a:lnTo>
                    <a:pt x="769766" y="0"/>
                  </a:lnTo>
                  <a:lnTo>
                    <a:pt x="769766" y="384883"/>
                  </a:lnTo>
                  <a:lnTo>
                    <a:pt x="0" y="384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Entrate tributarie</a:t>
              </a:r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4187116" y="3174695"/>
              <a:ext cx="855943" cy="384883"/>
            </a:xfrm>
            <a:custGeom>
              <a:avLst/>
              <a:gdLst>
                <a:gd name="connsiteX0" fmla="*/ 0 w 769766"/>
                <a:gd name="connsiteY0" fmla="*/ 0 h 384883"/>
                <a:gd name="connsiteX1" fmla="*/ 769766 w 769766"/>
                <a:gd name="connsiteY1" fmla="*/ 0 h 384883"/>
                <a:gd name="connsiteX2" fmla="*/ 769766 w 769766"/>
                <a:gd name="connsiteY2" fmla="*/ 384883 h 384883"/>
                <a:gd name="connsiteX3" fmla="*/ 0 w 769766"/>
                <a:gd name="connsiteY3" fmla="*/ 384883 h 384883"/>
                <a:gd name="connsiteX4" fmla="*/ 0 w 769766"/>
                <a:gd name="connsiteY4" fmla="*/ 0 h 38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766" h="384883">
                  <a:moveTo>
                    <a:pt x="0" y="0"/>
                  </a:moveTo>
                  <a:lnTo>
                    <a:pt x="769766" y="0"/>
                  </a:lnTo>
                  <a:lnTo>
                    <a:pt x="769766" y="384883"/>
                  </a:lnTo>
                  <a:lnTo>
                    <a:pt x="0" y="384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Polizia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locale</a:t>
              </a:r>
            </a:p>
          </p:txBody>
        </p:sp>
        <p:sp>
          <p:nvSpPr>
            <p:cNvPr id="21" name="Figura a mano libera 20"/>
            <p:cNvSpPr/>
            <p:nvPr/>
          </p:nvSpPr>
          <p:spPr>
            <a:xfrm>
              <a:off x="5118534" y="3174695"/>
              <a:ext cx="855943" cy="384883"/>
            </a:xfrm>
            <a:custGeom>
              <a:avLst/>
              <a:gdLst>
                <a:gd name="connsiteX0" fmla="*/ 0 w 769766"/>
                <a:gd name="connsiteY0" fmla="*/ 0 h 384883"/>
                <a:gd name="connsiteX1" fmla="*/ 769766 w 769766"/>
                <a:gd name="connsiteY1" fmla="*/ 0 h 384883"/>
                <a:gd name="connsiteX2" fmla="*/ 769766 w 769766"/>
                <a:gd name="connsiteY2" fmla="*/ 384883 h 384883"/>
                <a:gd name="connsiteX3" fmla="*/ 0 w 769766"/>
                <a:gd name="connsiteY3" fmla="*/ 384883 h 384883"/>
                <a:gd name="connsiteX4" fmla="*/ 0 w 769766"/>
                <a:gd name="connsiteY4" fmla="*/ 0 h 38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766" h="384883">
                  <a:moveTo>
                    <a:pt x="0" y="0"/>
                  </a:moveTo>
                  <a:lnTo>
                    <a:pt x="769766" y="0"/>
                  </a:lnTo>
                  <a:lnTo>
                    <a:pt x="769766" y="384883"/>
                  </a:lnTo>
                  <a:lnTo>
                    <a:pt x="0" y="384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Urbanistica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ed edilizia</a:t>
              </a:r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6049952" y="3174695"/>
              <a:ext cx="855943" cy="384883"/>
            </a:xfrm>
            <a:custGeom>
              <a:avLst/>
              <a:gdLst>
                <a:gd name="connsiteX0" fmla="*/ 0 w 769766"/>
                <a:gd name="connsiteY0" fmla="*/ 0 h 384883"/>
                <a:gd name="connsiteX1" fmla="*/ 769766 w 769766"/>
                <a:gd name="connsiteY1" fmla="*/ 0 h 384883"/>
                <a:gd name="connsiteX2" fmla="*/ 769766 w 769766"/>
                <a:gd name="connsiteY2" fmla="*/ 384883 h 384883"/>
                <a:gd name="connsiteX3" fmla="*/ 0 w 769766"/>
                <a:gd name="connsiteY3" fmla="*/ 384883 h 384883"/>
                <a:gd name="connsiteX4" fmla="*/ 0 w 769766"/>
                <a:gd name="connsiteY4" fmla="*/ 0 h 38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766" h="384883">
                  <a:moveTo>
                    <a:pt x="0" y="0"/>
                  </a:moveTo>
                  <a:lnTo>
                    <a:pt x="769766" y="0"/>
                  </a:lnTo>
                  <a:lnTo>
                    <a:pt x="769766" y="384883"/>
                  </a:lnTo>
                  <a:lnTo>
                    <a:pt x="0" y="384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Ufficio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tecnico</a:t>
              </a:r>
            </a:p>
          </p:txBody>
        </p:sp>
        <p:sp>
          <p:nvSpPr>
            <p:cNvPr id="23" name="Figura a mano libera 22"/>
            <p:cNvSpPr/>
            <p:nvPr/>
          </p:nvSpPr>
          <p:spPr>
            <a:xfrm>
              <a:off x="6981370" y="3174695"/>
              <a:ext cx="855943" cy="384883"/>
            </a:xfrm>
            <a:custGeom>
              <a:avLst/>
              <a:gdLst>
                <a:gd name="connsiteX0" fmla="*/ 0 w 769766"/>
                <a:gd name="connsiteY0" fmla="*/ 0 h 384883"/>
                <a:gd name="connsiteX1" fmla="*/ 769766 w 769766"/>
                <a:gd name="connsiteY1" fmla="*/ 0 h 384883"/>
                <a:gd name="connsiteX2" fmla="*/ 769766 w 769766"/>
                <a:gd name="connsiteY2" fmla="*/ 384883 h 384883"/>
                <a:gd name="connsiteX3" fmla="*/ 0 w 769766"/>
                <a:gd name="connsiteY3" fmla="*/ 384883 h 384883"/>
                <a:gd name="connsiteX4" fmla="*/ 0 w 769766"/>
                <a:gd name="connsiteY4" fmla="*/ 0 h 38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766" h="384883">
                  <a:moveTo>
                    <a:pt x="0" y="0"/>
                  </a:moveTo>
                  <a:lnTo>
                    <a:pt x="769766" y="0"/>
                  </a:lnTo>
                  <a:lnTo>
                    <a:pt x="769766" y="384883"/>
                  </a:lnTo>
                  <a:lnTo>
                    <a:pt x="0" y="384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/>
                <a:t>R</a:t>
              </a:r>
              <a:r>
                <a:rPr lang="it-IT" sz="1400" b="1" kern="1200" dirty="0"/>
                <a:t>agioneria</a:t>
              </a:r>
            </a:p>
          </p:txBody>
        </p:sp>
        <p:sp>
          <p:nvSpPr>
            <p:cNvPr id="24" name="Figura a mano libera 23"/>
            <p:cNvSpPr/>
            <p:nvPr/>
          </p:nvSpPr>
          <p:spPr>
            <a:xfrm>
              <a:off x="7912788" y="3174695"/>
              <a:ext cx="855943" cy="384883"/>
            </a:xfrm>
            <a:custGeom>
              <a:avLst/>
              <a:gdLst>
                <a:gd name="connsiteX0" fmla="*/ 0 w 769766"/>
                <a:gd name="connsiteY0" fmla="*/ 0 h 384883"/>
                <a:gd name="connsiteX1" fmla="*/ 769766 w 769766"/>
                <a:gd name="connsiteY1" fmla="*/ 0 h 384883"/>
                <a:gd name="connsiteX2" fmla="*/ 769766 w 769766"/>
                <a:gd name="connsiteY2" fmla="*/ 384883 h 384883"/>
                <a:gd name="connsiteX3" fmla="*/ 0 w 769766"/>
                <a:gd name="connsiteY3" fmla="*/ 384883 h 384883"/>
                <a:gd name="connsiteX4" fmla="*/ 0 w 769766"/>
                <a:gd name="connsiteY4" fmla="*/ 0 h 38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766" h="384883">
                  <a:moveTo>
                    <a:pt x="0" y="0"/>
                  </a:moveTo>
                  <a:lnTo>
                    <a:pt x="769766" y="0"/>
                  </a:lnTo>
                  <a:lnTo>
                    <a:pt x="769766" y="384883"/>
                  </a:lnTo>
                  <a:lnTo>
                    <a:pt x="0" y="384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dirty="0"/>
                <a:t>P</a:t>
              </a:r>
              <a:r>
                <a:rPr lang="it-IT" sz="1400" b="1" kern="1200" dirty="0"/>
                <a:t>ersonale</a:t>
              </a:r>
              <a:endParaRPr lang="it-IT" sz="105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17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000" dirty="0">
                <a:solidFill>
                  <a:srgbClr val="FF0000"/>
                </a:solidFill>
              </a:rPr>
              <a:t>Qual è la spesa dei Comuni e come può essere riorganizzata in caso di fusione ?</a:t>
            </a:r>
          </a:p>
        </p:txBody>
      </p:sp>
    </p:spTree>
    <p:extLst>
      <p:ext uri="{BB962C8B-B14F-4D97-AF65-F5344CB8AC3E}">
        <p14:creationId xmlns:p14="http://schemas.microsoft.com/office/powerpoint/2010/main" val="247376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86"/>
            <a:ext cx="8229600" cy="1143000"/>
          </a:xfrm>
        </p:spPr>
        <p:txBody>
          <a:bodyPr/>
          <a:lstStyle/>
          <a:p>
            <a:r>
              <a:rPr lang="is-IS" b="1" dirty="0">
                <a:solidFill>
                  <a:srgbClr val="FF0000"/>
                </a:solidFill>
              </a:rPr>
              <a:t>… </a:t>
            </a:r>
            <a:r>
              <a:rPr lang="it-IT" b="1" dirty="0">
                <a:solidFill>
                  <a:srgbClr val="FF0000"/>
                </a:solidFill>
              </a:rPr>
              <a:t>non solo dati finanziari</a:t>
            </a:r>
          </a:p>
        </p:txBody>
      </p:sp>
      <p:sp>
        <p:nvSpPr>
          <p:cNvPr id="56" name="Segnaposto contenuto 2"/>
          <p:cNvSpPr>
            <a:spLocks noGrp="1"/>
          </p:cNvSpPr>
          <p:nvPr>
            <p:ph idx="1"/>
          </p:nvPr>
        </p:nvSpPr>
        <p:spPr>
          <a:xfrm>
            <a:off x="200025" y="1114425"/>
            <a:ext cx="8839200" cy="521017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it-IT" dirty="0"/>
              <a:t>Il bilancio espone molto di più di soli valori economici!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it-IT" dirty="0"/>
              <a:t>Consente di sapere </a:t>
            </a:r>
            <a:r>
              <a:rPr lang="it-IT" dirty="0">
                <a:highlight>
                  <a:srgbClr val="FFFF00"/>
                </a:highlight>
              </a:rPr>
              <a:t>non solo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quanti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dirty="0">
                <a:highlight>
                  <a:srgbClr val="FFFF00"/>
                </a:highlight>
              </a:rPr>
              <a:t>soldi </a:t>
            </a:r>
            <a:r>
              <a:rPr lang="it-IT" dirty="0"/>
              <a:t>vengono destinati alle varie funzioni e ai servizi comunali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it-IT" dirty="0"/>
              <a:t>Ci permette anche di fare delle considerazioni su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come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dirty="0">
                <a:highlight>
                  <a:srgbClr val="FFFF00"/>
                </a:highlight>
              </a:rPr>
              <a:t>sono organizzati i servizi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59568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Come si impiegano le risorse?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3518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08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DE5F8-FE0A-8B49-85DD-B2F47BFE3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E3A29A-CF8C-2B45-8752-EE0B7445C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E8A92B-07EC-7249-ACC7-0FFB5AA1B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5B9D8A-E586-FB4C-81F3-81B675526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2131E9-ACF4-3542-BF51-397CEDAB8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6003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questione di “TAGLIA”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029710"/>
              </p:ext>
            </p:extLst>
          </p:nvPr>
        </p:nvGraphicFramePr>
        <p:xfrm>
          <a:off x="142874" y="1600197"/>
          <a:ext cx="8858250" cy="344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1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5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4345"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Popolazione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Superficie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Spesa corrente</a:t>
                      </a:r>
                    </a:p>
                    <a:p>
                      <a:pPr algn="ctr"/>
                      <a:r>
                        <a:rPr lang="it-IT" sz="24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Pro capite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08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FF0000"/>
                          </a:solidFill>
                        </a:rPr>
                        <a:t>Gemona del Friuli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0" dirty="0">
                          <a:solidFill>
                            <a:srgbClr val="000000"/>
                          </a:solidFill>
                        </a:rPr>
                        <a:t>11.141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0" dirty="0">
                          <a:solidFill>
                            <a:srgbClr val="000000"/>
                          </a:solidFill>
                        </a:rPr>
                        <a:t>56,06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11.588.742,43</a:t>
                      </a:r>
                      <a:endParaRPr lang="it-IT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1.056,98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080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FF0000"/>
                          </a:solidFill>
                        </a:rPr>
                        <a:t>Montenars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0" dirty="0">
                          <a:solidFill>
                            <a:srgbClr val="000000"/>
                          </a:solidFill>
                        </a:rPr>
                        <a:t>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0" dirty="0">
                          <a:solidFill>
                            <a:srgbClr val="000000"/>
                          </a:solidFill>
                        </a:rPr>
                        <a:t>20,59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646.887,35</a:t>
                      </a:r>
                    </a:p>
                    <a:p>
                      <a:pPr algn="r"/>
                      <a:endParaRPr lang="it-IT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1.202,39</a:t>
                      </a:r>
                      <a:endParaRPr lang="it-IT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080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rgbClr val="FF0000"/>
                          </a:solidFill>
                        </a:rPr>
                        <a:t>Nuovo comune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3600" b="1" dirty="0"/>
                        <a:t>11.699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3600" b="1" dirty="0"/>
                        <a:t>76,65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8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233916"/>
            <a:ext cx="9168848" cy="96713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RAPPORTO TRA GRANDEZZE DIVERSE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circa 1 a 20 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884237" y="1500733"/>
            <a:ext cx="2695575" cy="450850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>
                <a:highlight>
                  <a:srgbClr val="FFFF00"/>
                </a:highlight>
              </a:rPr>
              <a:t>POPOLAZIONE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983345" y="1434058"/>
            <a:ext cx="3629025" cy="517525"/>
          </a:xfrm>
        </p:spPr>
        <p:txBody>
          <a:bodyPr/>
          <a:lstStyle/>
          <a:p>
            <a:pPr algn="ctr"/>
            <a:r>
              <a:rPr lang="it-IT" dirty="0">
                <a:highlight>
                  <a:srgbClr val="FFFF00"/>
                </a:highlight>
              </a:rPr>
              <a:t>SPESE CORRENTI 2015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3361935"/>
              </p:ext>
            </p:extLst>
          </p:nvPr>
        </p:nvGraphicFramePr>
        <p:xfrm>
          <a:off x="4645025" y="2451323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Segnaposto contenut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7095072"/>
              </p:ext>
            </p:extLst>
          </p:nvPr>
        </p:nvGraphicFramePr>
        <p:xfrm>
          <a:off x="404049" y="2732566"/>
          <a:ext cx="3806456" cy="3670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695785"/>
              </p:ext>
            </p:extLst>
          </p:nvPr>
        </p:nvGraphicFramePr>
        <p:xfrm>
          <a:off x="4801511" y="2732567"/>
          <a:ext cx="4108575" cy="367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46579" y="6402612"/>
            <a:ext cx="232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GEMONA DEL FRIULI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78268" y="2251268"/>
            <a:ext cx="1837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</a:rPr>
              <a:t>MONTENARS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8" name="Connettore diritto 17"/>
          <p:cNvCxnSpPr>
            <a:stCxn id="15" idx="2"/>
          </p:cNvCxnSpPr>
          <p:nvPr/>
        </p:nvCxnSpPr>
        <p:spPr>
          <a:xfrm>
            <a:off x="1197077" y="2651378"/>
            <a:ext cx="716789" cy="2996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nettore diritto 29"/>
          <p:cNvCxnSpPr>
            <a:stCxn id="2" idx="0"/>
          </p:cNvCxnSpPr>
          <p:nvPr/>
        </p:nvCxnSpPr>
        <p:spPr>
          <a:xfrm flipH="1" flipV="1">
            <a:off x="1288287" y="5932968"/>
            <a:ext cx="322552" cy="469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605637" y="6425306"/>
            <a:ext cx="245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GEMONA DEL FRIULI</a:t>
            </a:r>
          </a:p>
        </p:txBody>
      </p:sp>
      <p:cxnSp>
        <p:nvCxnSpPr>
          <p:cNvPr id="36" name="Connettore diritto 35"/>
          <p:cNvCxnSpPr>
            <a:stCxn id="35" idx="0"/>
          </p:cNvCxnSpPr>
          <p:nvPr/>
        </p:nvCxnSpPr>
        <p:spPr>
          <a:xfrm flipV="1">
            <a:off x="5832824" y="6071191"/>
            <a:ext cx="208220" cy="3541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4790890" y="2232827"/>
            <a:ext cx="1837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</a:rPr>
              <a:t>MONTENARS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42" name="Connettore diritto 41"/>
          <p:cNvCxnSpPr>
            <a:stCxn id="41" idx="2"/>
          </p:cNvCxnSpPr>
          <p:nvPr/>
        </p:nvCxnSpPr>
        <p:spPr>
          <a:xfrm>
            <a:off x="5709699" y="2632937"/>
            <a:ext cx="716789" cy="2996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7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Graphic spid="9" grpId="0">
        <p:bldAsOne/>
      </p:bldGraphic>
      <p:bldGraphic spid="10" grpId="0">
        <p:bldAsOne/>
      </p:bldGraphic>
      <p:bldGraphic spid="11" grpId="0">
        <p:bldAsOne/>
      </p:bldGraphic>
      <p:bldP spid="2" grpId="0"/>
      <p:bldP spid="15" grpId="0"/>
      <p:bldP spid="35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Che cos’è la fusione di comuni?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361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it-IT" dirty="0"/>
              <a:t>E’ una procedura prevista dalla legge che consente la fusione</a:t>
            </a:r>
            <a:r>
              <a:rPr lang="it-IT" b="1" dirty="0">
                <a:highlight>
                  <a:srgbClr val="FFFF00"/>
                </a:highlight>
              </a:rPr>
              <a:t> </a:t>
            </a:r>
            <a:r>
              <a:rPr lang="it-IT" sz="3600" dirty="0">
                <a:highlight>
                  <a:srgbClr val="FFFF00"/>
                </a:highlight>
              </a:rPr>
              <a:t>amministrativa</a:t>
            </a:r>
            <a:r>
              <a:rPr lang="it-IT" b="1" dirty="0">
                <a:highlight>
                  <a:srgbClr val="FFFF00"/>
                </a:highlight>
              </a:rPr>
              <a:t> </a:t>
            </a:r>
            <a:r>
              <a:rPr lang="it-IT" dirty="0"/>
              <a:t>di due o più Comuni.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57200" y="3691363"/>
            <a:ext cx="8229600" cy="1486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dirty="0"/>
              <a:t>Richiesta che parte dei Consigli comunali o dai Comitati locali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57200" y="5045242"/>
            <a:ext cx="8229600" cy="1486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dirty="0"/>
              <a:t>Referendum per consultare il parere dei cittadini</a:t>
            </a:r>
          </a:p>
        </p:txBody>
      </p:sp>
    </p:spTree>
    <p:extLst>
      <p:ext uri="{BB962C8B-B14F-4D97-AF65-F5344CB8AC3E}">
        <p14:creationId xmlns:p14="http://schemas.microsoft.com/office/powerpoint/2010/main" val="3661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rot="16200000">
            <a:off x="-2558364" y="3066367"/>
            <a:ext cx="681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accent1"/>
                </a:solidFill>
              </a:rPr>
              <a:t>PER FUNZIONE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610936" y="153017"/>
            <a:ext cx="5751750" cy="648000"/>
            <a:chOff x="1610936" y="153017"/>
            <a:chExt cx="5751750" cy="648000"/>
          </a:xfrm>
        </p:grpSpPr>
        <p:grpSp>
          <p:nvGrpSpPr>
            <p:cNvPr id="9" name="Gruppo 8"/>
            <p:cNvGrpSpPr/>
            <p:nvPr/>
          </p:nvGrpSpPr>
          <p:grpSpPr>
            <a:xfrm>
              <a:off x="2314713" y="244512"/>
              <a:ext cx="5047973" cy="413280"/>
              <a:chOff x="360569" y="30195"/>
              <a:chExt cx="5047973" cy="41328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7" name="Rettangolo con angoli arrotondati 36"/>
              <p:cNvSpPr/>
              <p:nvPr/>
            </p:nvSpPr>
            <p:spPr>
              <a:xfrm>
                <a:off x="360569" y="30195"/>
                <a:ext cx="5047973" cy="41328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CasellaDiTesto 37"/>
              <p:cNvSpPr txBox="1"/>
              <p:nvPr/>
            </p:nvSpPr>
            <p:spPr>
              <a:xfrm>
                <a:off x="380744" y="50370"/>
                <a:ext cx="5007623" cy="3729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801" tIns="0" rIns="190801" bIns="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400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AMMINISTRAZIONE GENERALE</a:t>
                </a:r>
              </a:p>
            </p:txBody>
          </p:sp>
        </p:grpSp>
        <p:pic>
          <p:nvPicPr>
            <p:cNvPr id="49" name="Segnaposto contenuto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0936" y="153017"/>
              <a:ext cx="621386" cy="648000"/>
            </a:xfrm>
            <a:prstGeom prst="rect">
              <a:avLst/>
            </a:prstGeom>
          </p:spPr>
        </p:pic>
      </p:grpSp>
      <p:grpSp>
        <p:nvGrpSpPr>
          <p:cNvPr id="4" name="Gruppo 3"/>
          <p:cNvGrpSpPr/>
          <p:nvPr/>
        </p:nvGrpSpPr>
        <p:grpSpPr>
          <a:xfrm>
            <a:off x="1575282" y="1496843"/>
            <a:ext cx="5787404" cy="648000"/>
            <a:chOff x="1575282" y="1496843"/>
            <a:chExt cx="5787404" cy="648000"/>
          </a:xfrm>
        </p:grpSpPr>
        <p:grpSp>
          <p:nvGrpSpPr>
            <p:cNvPr id="11" name="Gruppo 10"/>
            <p:cNvGrpSpPr/>
            <p:nvPr/>
          </p:nvGrpSpPr>
          <p:grpSpPr>
            <a:xfrm>
              <a:off x="2314713" y="1591284"/>
              <a:ext cx="5047973" cy="413280"/>
              <a:chOff x="360569" y="1388211"/>
              <a:chExt cx="5047973" cy="41328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3" name="Rettangolo con angoli arrotondati 32"/>
              <p:cNvSpPr/>
              <p:nvPr/>
            </p:nvSpPr>
            <p:spPr>
              <a:xfrm>
                <a:off x="360569" y="1388211"/>
                <a:ext cx="5047973" cy="41328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CasellaDiTesto 33"/>
              <p:cNvSpPr txBox="1"/>
              <p:nvPr/>
            </p:nvSpPr>
            <p:spPr>
              <a:xfrm>
                <a:off x="380744" y="1408386"/>
                <a:ext cx="5007623" cy="3729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801" tIns="0" rIns="190801" bIns="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400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ORDINE E SICUREZZA</a:t>
                </a:r>
              </a:p>
            </p:txBody>
          </p:sp>
        </p:grpSp>
        <p:pic>
          <p:nvPicPr>
            <p:cNvPr id="50" name="Immagine 4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5282" y="1496843"/>
              <a:ext cx="692694" cy="648000"/>
            </a:xfrm>
            <a:prstGeom prst="rect">
              <a:avLst/>
            </a:prstGeom>
          </p:spPr>
        </p:pic>
      </p:grpSp>
      <p:grpSp>
        <p:nvGrpSpPr>
          <p:cNvPr id="3" name="Gruppo 2"/>
          <p:cNvGrpSpPr/>
          <p:nvPr/>
        </p:nvGrpSpPr>
        <p:grpSpPr>
          <a:xfrm>
            <a:off x="1597629" y="824930"/>
            <a:ext cx="5765057" cy="648000"/>
            <a:chOff x="1597629" y="824930"/>
            <a:chExt cx="5765057" cy="648000"/>
          </a:xfrm>
        </p:grpSpPr>
        <p:grpSp>
          <p:nvGrpSpPr>
            <p:cNvPr id="10" name="Gruppo 9"/>
            <p:cNvGrpSpPr/>
            <p:nvPr/>
          </p:nvGrpSpPr>
          <p:grpSpPr>
            <a:xfrm>
              <a:off x="2314713" y="917898"/>
              <a:ext cx="5047973" cy="413280"/>
              <a:chOff x="360569" y="753171"/>
              <a:chExt cx="5047973" cy="41328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5" name="Rettangolo con angoli arrotondati 34"/>
              <p:cNvSpPr/>
              <p:nvPr/>
            </p:nvSpPr>
            <p:spPr>
              <a:xfrm>
                <a:off x="360569" y="753171"/>
                <a:ext cx="5047973" cy="41328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CasellaDiTesto 35"/>
              <p:cNvSpPr txBox="1"/>
              <p:nvPr/>
            </p:nvSpPr>
            <p:spPr>
              <a:xfrm>
                <a:off x="380744" y="773346"/>
                <a:ext cx="5007623" cy="3729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801" tIns="0" rIns="190801" bIns="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400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GIUSTIZIA</a:t>
                </a:r>
              </a:p>
            </p:txBody>
          </p:sp>
        </p:grpSp>
        <p:pic>
          <p:nvPicPr>
            <p:cNvPr id="51" name="Immagine 5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7629" y="824930"/>
              <a:ext cx="648000" cy="648000"/>
            </a:xfrm>
            <a:prstGeom prst="rect">
              <a:avLst/>
            </a:prstGeom>
          </p:spPr>
        </p:pic>
      </p:grpSp>
      <p:grpSp>
        <p:nvGrpSpPr>
          <p:cNvPr id="5" name="Gruppo 4"/>
          <p:cNvGrpSpPr/>
          <p:nvPr/>
        </p:nvGrpSpPr>
        <p:grpSpPr>
          <a:xfrm>
            <a:off x="1620768" y="2168756"/>
            <a:ext cx="5741918" cy="648000"/>
            <a:chOff x="1620768" y="2168756"/>
            <a:chExt cx="5741918" cy="648000"/>
          </a:xfrm>
        </p:grpSpPr>
        <p:grpSp>
          <p:nvGrpSpPr>
            <p:cNvPr id="12" name="Gruppo 11"/>
            <p:cNvGrpSpPr/>
            <p:nvPr/>
          </p:nvGrpSpPr>
          <p:grpSpPr>
            <a:xfrm>
              <a:off x="2314713" y="2264670"/>
              <a:ext cx="5047973" cy="413280"/>
              <a:chOff x="360569" y="2023251"/>
              <a:chExt cx="5047973" cy="41328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1" name="Rettangolo con angoli arrotondati 30"/>
              <p:cNvSpPr/>
              <p:nvPr/>
            </p:nvSpPr>
            <p:spPr>
              <a:xfrm>
                <a:off x="360569" y="2023251"/>
                <a:ext cx="5047973" cy="41328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CasellaDiTesto 31"/>
              <p:cNvSpPr txBox="1"/>
              <p:nvPr/>
            </p:nvSpPr>
            <p:spPr>
              <a:xfrm>
                <a:off x="380744" y="2043426"/>
                <a:ext cx="5007623" cy="3729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801" tIns="0" rIns="190801" bIns="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400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SCUOLA</a:t>
                </a:r>
              </a:p>
            </p:txBody>
          </p:sp>
        </p:grpSp>
        <p:pic>
          <p:nvPicPr>
            <p:cNvPr id="52" name="Immagine 5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0768" y="2168756"/>
              <a:ext cx="601722" cy="648000"/>
            </a:xfrm>
            <a:prstGeom prst="rect">
              <a:avLst/>
            </a:prstGeom>
          </p:spPr>
        </p:pic>
      </p:grpSp>
      <p:grpSp>
        <p:nvGrpSpPr>
          <p:cNvPr id="7" name="Gruppo 6"/>
          <p:cNvGrpSpPr/>
          <p:nvPr/>
        </p:nvGrpSpPr>
        <p:grpSpPr>
          <a:xfrm>
            <a:off x="1602858" y="2840669"/>
            <a:ext cx="5759828" cy="648000"/>
            <a:chOff x="1602858" y="2840669"/>
            <a:chExt cx="5759828" cy="648000"/>
          </a:xfrm>
        </p:grpSpPr>
        <p:grpSp>
          <p:nvGrpSpPr>
            <p:cNvPr id="13" name="Gruppo 12"/>
            <p:cNvGrpSpPr/>
            <p:nvPr/>
          </p:nvGrpSpPr>
          <p:grpSpPr>
            <a:xfrm>
              <a:off x="2314713" y="2938056"/>
              <a:ext cx="5047973" cy="413280"/>
              <a:chOff x="360569" y="2658291"/>
              <a:chExt cx="5047973" cy="41328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9" name="Rettangolo con angoli arrotondati 28"/>
              <p:cNvSpPr/>
              <p:nvPr/>
            </p:nvSpPr>
            <p:spPr>
              <a:xfrm>
                <a:off x="360569" y="2658291"/>
                <a:ext cx="5047973" cy="41328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asellaDiTesto 29"/>
              <p:cNvSpPr txBox="1"/>
              <p:nvPr/>
            </p:nvSpPr>
            <p:spPr>
              <a:xfrm>
                <a:off x="380744" y="2678466"/>
                <a:ext cx="5007623" cy="3729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801" tIns="0" rIns="190801" bIns="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400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CULTURA E BIBLIOTECA</a:t>
                </a:r>
              </a:p>
            </p:txBody>
          </p:sp>
        </p:grpSp>
        <p:pic>
          <p:nvPicPr>
            <p:cNvPr id="53" name="Immagine 5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2858" y="2840669"/>
              <a:ext cx="637542" cy="648000"/>
            </a:xfrm>
            <a:prstGeom prst="rect">
              <a:avLst/>
            </a:prstGeom>
          </p:spPr>
        </p:pic>
      </p:grpSp>
      <p:grpSp>
        <p:nvGrpSpPr>
          <p:cNvPr id="8" name="Gruppo 7"/>
          <p:cNvGrpSpPr/>
          <p:nvPr/>
        </p:nvGrpSpPr>
        <p:grpSpPr>
          <a:xfrm>
            <a:off x="1600329" y="3512582"/>
            <a:ext cx="5762357" cy="648000"/>
            <a:chOff x="1600329" y="3512582"/>
            <a:chExt cx="5762357" cy="648000"/>
          </a:xfrm>
        </p:grpSpPr>
        <p:grpSp>
          <p:nvGrpSpPr>
            <p:cNvPr id="14" name="Gruppo 13"/>
            <p:cNvGrpSpPr/>
            <p:nvPr/>
          </p:nvGrpSpPr>
          <p:grpSpPr>
            <a:xfrm>
              <a:off x="2314713" y="3611442"/>
              <a:ext cx="5047973" cy="413280"/>
              <a:chOff x="360569" y="3293331"/>
              <a:chExt cx="5047973" cy="41328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7" name="Rettangolo con angoli arrotondati 26"/>
              <p:cNvSpPr/>
              <p:nvPr/>
            </p:nvSpPr>
            <p:spPr>
              <a:xfrm>
                <a:off x="360569" y="3293331"/>
                <a:ext cx="5047973" cy="41328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CasellaDiTesto 27"/>
              <p:cNvSpPr txBox="1"/>
              <p:nvPr/>
            </p:nvSpPr>
            <p:spPr>
              <a:xfrm>
                <a:off x="380744" y="3313506"/>
                <a:ext cx="5007623" cy="3729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801" tIns="0" rIns="190801" bIns="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400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SPORT</a:t>
                </a:r>
              </a:p>
            </p:txBody>
          </p:sp>
        </p:grpSp>
        <p:pic>
          <p:nvPicPr>
            <p:cNvPr id="54" name="Immagine 5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0329" y="3512582"/>
              <a:ext cx="642600" cy="648000"/>
            </a:xfrm>
            <a:prstGeom prst="rect">
              <a:avLst/>
            </a:prstGeom>
          </p:spPr>
        </p:pic>
      </p:grpSp>
      <p:grpSp>
        <p:nvGrpSpPr>
          <p:cNvPr id="41" name="Gruppo 40"/>
          <p:cNvGrpSpPr/>
          <p:nvPr/>
        </p:nvGrpSpPr>
        <p:grpSpPr>
          <a:xfrm>
            <a:off x="1583904" y="5528321"/>
            <a:ext cx="5778782" cy="648000"/>
            <a:chOff x="1583904" y="5528321"/>
            <a:chExt cx="5778782" cy="648000"/>
          </a:xfrm>
        </p:grpSpPr>
        <p:grpSp>
          <p:nvGrpSpPr>
            <p:cNvPr id="17" name="Gruppo 16"/>
            <p:cNvGrpSpPr/>
            <p:nvPr/>
          </p:nvGrpSpPr>
          <p:grpSpPr>
            <a:xfrm>
              <a:off x="2314713" y="5631600"/>
              <a:ext cx="5047973" cy="413280"/>
              <a:chOff x="360569" y="5198451"/>
              <a:chExt cx="5047973" cy="41328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1" name="Rettangolo con angoli arrotondati 20"/>
              <p:cNvSpPr/>
              <p:nvPr/>
            </p:nvSpPr>
            <p:spPr>
              <a:xfrm>
                <a:off x="360569" y="5198451"/>
                <a:ext cx="5047973" cy="41328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CasellaDiTesto 21"/>
              <p:cNvSpPr txBox="1"/>
              <p:nvPr/>
            </p:nvSpPr>
            <p:spPr>
              <a:xfrm>
                <a:off x="380744" y="5218626"/>
                <a:ext cx="5007623" cy="3729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801" tIns="0" rIns="190801" bIns="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400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AMBIENTE</a:t>
                </a:r>
              </a:p>
            </p:txBody>
          </p:sp>
        </p:grpSp>
        <p:pic>
          <p:nvPicPr>
            <p:cNvPr id="55" name="Immagine 54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3904" y="5528321"/>
              <a:ext cx="675450" cy="648000"/>
            </a:xfrm>
            <a:prstGeom prst="rect">
              <a:avLst/>
            </a:prstGeom>
          </p:spPr>
        </p:pic>
      </p:grpSp>
      <p:grpSp>
        <p:nvGrpSpPr>
          <p:cNvPr id="39" name="Gruppo 38"/>
          <p:cNvGrpSpPr/>
          <p:nvPr/>
        </p:nvGrpSpPr>
        <p:grpSpPr>
          <a:xfrm>
            <a:off x="1597629" y="4184495"/>
            <a:ext cx="5765057" cy="648000"/>
            <a:chOff x="1597629" y="4184495"/>
            <a:chExt cx="5765057" cy="648000"/>
          </a:xfrm>
        </p:grpSpPr>
        <p:grpSp>
          <p:nvGrpSpPr>
            <p:cNvPr id="15" name="Gruppo 14"/>
            <p:cNvGrpSpPr/>
            <p:nvPr/>
          </p:nvGrpSpPr>
          <p:grpSpPr>
            <a:xfrm>
              <a:off x="2314713" y="4284828"/>
              <a:ext cx="5047973" cy="413280"/>
              <a:chOff x="360569" y="3928371"/>
              <a:chExt cx="5047973" cy="41328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5" name="Rettangolo con angoli arrotondati 24"/>
              <p:cNvSpPr/>
              <p:nvPr/>
            </p:nvSpPr>
            <p:spPr>
              <a:xfrm>
                <a:off x="360569" y="3928371"/>
                <a:ext cx="5047973" cy="41328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CasellaDiTesto 25"/>
              <p:cNvSpPr txBox="1"/>
              <p:nvPr/>
            </p:nvSpPr>
            <p:spPr>
              <a:xfrm>
                <a:off x="380744" y="3948546"/>
                <a:ext cx="5007623" cy="3729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801" tIns="0" rIns="190801" bIns="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400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TURISMO</a:t>
                </a:r>
              </a:p>
            </p:txBody>
          </p:sp>
        </p:grpSp>
        <p:pic>
          <p:nvPicPr>
            <p:cNvPr id="56" name="Immagine 55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7629" y="4184495"/>
              <a:ext cx="648000" cy="648000"/>
            </a:xfrm>
            <a:prstGeom prst="rect">
              <a:avLst/>
            </a:prstGeom>
          </p:spPr>
        </p:pic>
      </p:grpSp>
      <p:grpSp>
        <p:nvGrpSpPr>
          <p:cNvPr id="40" name="Gruppo 39"/>
          <p:cNvGrpSpPr/>
          <p:nvPr/>
        </p:nvGrpSpPr>
        <p:grpSpPr>
          <a:xfrm>
            <a:off x="1578243" y="4856408"/>
            <a:ext cx="5784443" cy="648000"/>
            <a:chOff x="1578243" y="4856408"/>
            <a:chExt cx="5784443" cy="648000"/>
          </a:xfrm>
        </p:grpSpPr>
        <p:grpSp>
          <p:nvGrpSpPr>
            <p:cNvPr id="16" name="Gruppo 15"/>
            <p:cNvGrpSpPr/>
            <p:nvPr/>
          </p:nvGrpSpPr>
          <p:grpSpPr>
            <a:xfrm>
              <a:off x="2314713" y="4958214"/>
              <a:ext cx="5047973" cy="413280"/>
              <a:chOff x="360569" y="4563411"/>
              <a:chExt cx="5047973" cy="41328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3" name="Rettangolo con angoli arrotondati 22"/>
              <p:cNvSpPr/>
              <p:nvPr/>
            </p:nvSpPr>
            <p:spPr>
              <a:xfrm>
                <a:off x="360569" y="4563411"/>
                <a:ext cx="5047973" cy="41328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CasellaDiTesto 23"/>
              <p:cNvSpPr txBox="1"/>
              <p:nvPr/>
            </p:nvSpPr>
            <p:spPr>
              <a:xfrm>
                <a:off x="380744" y="4583586"/>
                <a:ext cx="5007623" cy="3729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801" tIns="0" rIns="190801" bIns="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400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VIABILITA’ </a:t>
                </a:r>
              </a:p>
            </p:txBody>
          </p:sp>
        </p:grpSp>
        <p:pic>
          <p:nvPicPr>
            <p:cNvPr id="57" name="Immagine 56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8243" y="4856408"/>
              <a:ext cx="686772" cy="648000"/>
            </a:xfrm>
            <a:prstGeom prst="rect">
              <a:avLst/>
            </a:prstGeom>
          </p:spPr>
        </p:pic>
      </p:grpSp>
      <p:grpSp>
        <p:nvGrpSpPr>
          <p:cNvPr id="42" name="Gruppo 41"/>
          <p:cNvGrpSpPr/>
          <p:nvPr/>
        </p:nvGrpSpPr>
        <p:grpSpPr>
          <a:xfrm>
            <a:off x="1613433" y="6200233"/>
            <a:ext cx="5749253" cy="648000"/>
            <a:chOff x="1613433" y="6200233"/>
            <a:chExt cx="5749253" cy="648000"/>
          </a:xfrm>
        </p:grpSpPr>
        <p:grpSp>
          <p:nvGrpSpPr>
            <p:cNvPr id="18" name="Gruppo 17"/>
            <p:cNvGrpSpPr/>
            <p:nvPr/>
          </p:nvGrpSpPr>
          <p:grpSpPr>
            <a:xfrm>
              <a:off x="2314713" y="6304983"/>
              <a:ext cx="5047973" cy="413280"/>
              <a:chOff x="360569" y="5833491"/>
              <a:chExt cx="5047973" cy="41328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9" name="Rettangolo con angoli arrotondati 18"/>
              <p:cNvSpPr/>
              <p:nvPr/>
            </p:nvSpPr>
            <p:spPr>
              <a:xfrm>
                <a:off x="360569" y="5833491"/>
                <a:ext cx="5047973" cy="41328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CasellaDiTesto 19"/>
              <p:cNvSpPr txBox="1"/>
              <p:nvPr/>
            </p:nvSpPr>
            <p:spPr>
              <a:xfrm>
                <a:off x="380744" y="5853666"/>
                <a:ext cx="5007623" cy="37293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801" tIns="0" rIns="190801" bIns="0" numCol="1" spcCol="1270" anchor="ctr" anchorCtr="0">
                <a:noAutofit/>
              </a:bodyPr>
              <a:lstStyle/>
              <a:p>
                <a:pPr marL="0" lvl="0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2400" kern="1200" dirty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SERVIZI SOCIALI</a:t>
                </a:r>
              </a:p>
            </p:txBody>
          </p:sp>
        </p:grpSp>
        <p:pic>
          <p:nvPicPr>
            <p:cNvPr id="58" name="Immagine 57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3433" y="6200233"/>
              <a:ext cx="616392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2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SPESA PER FUNZIONE 2015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1071838"/>
              </p:ext>
            </p:extLst>
          </p:nvPr>
        </p:nvGraphicFramePr>
        <p:xfrm>
          <a:off x="152400" y="1600199"/>
          <a:ext cx="4495800" cy="480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3334867"/>
              </p:ext>
            </p:extLst>
          </p:nvPr>
        </p:nvGraphicFramePr>
        <p:xfrm>
          <a:off x="4648200" y="1600200"/>
          <a:ext cx="4495800" cy="480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579674" y="3834685"/>
            <a:ext cx="1898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highlight>
                  <a:srgbClr val="FFFF00"/>
                </a:highlight>
              </a:rPr>
              <a:t>AMMINISTRAZIONE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905846" y="4076355"/>
            <a:ext cx="1898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highlight>
                  <a:srgbClr val="FFFF00"/>
                </a:highlight>
              </a:rPr>
              <a:t>AMMINISTRAZIONE</a:t>
            </a:r>
          </a:p>
        </p:txBody>
      </p:sp>
    </p:spTree>
    <p:extLst>
      <p:ext uri="{BB962C8B-B14F-4D97-AF65-F5344CB8AC3E}">
        <p14:creationId xmlns:p14="http://schemas.microsoft.com/office/powerpoint/2010/main" val="28125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9738" y="1540765"/>
            <a:ext cx="2902021" cy="2880000"/>
          </a:xfrm>
        </p:spPr>
      </p:pic>
      <p:sp>
        <p:nvSpPr>
          <p:cNvPr id="20" name="Rettangolo 19"/>
          <p:cNvSpPr/>
          <p:nvPr/>
        </p:nvSpPr>
        <p:spPr>
          <a:xfrm>
            <a:off x="1450695" y="1018256"/>
            <a:ext cx="219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GEMONA DEL FRIULI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773767" y="1028889"/>
            <a:ext cx="219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MONTENARS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9725" y="3225901"/>
            <a:ext cx="90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40,86%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161259" y="3225901"/>
            <a:ext cx="90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59,52%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95650" y="3225901"/>
            <a:ext cx="2413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AMMINISTRAZIONE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39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068" y="2505826"/>
            <a:ext cx="1777489" cy="1764000"/>
          </a:xfrm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457200" y="7939"/>
            <a:ext cx="8229600" cy="873332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significano questi dati?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70342" y="943825"/>
            <a:ext cx="8886630" cy="347925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2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69505" y="4423082"/>
            <a:ext cx="8877104" cy="19351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81171" y="4515008"/>
            <a:ext cx="8886629" cy="166339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/>
              <a:t>Ogni 100 euro, le risorse medie nel periodo 2013-2015 </a:t>
            </a:r>
            <a:br>
              <a:rPr lang="it-IT" sz="2200" dirty="0"/>
            </a:br>
            <a:r>
              <a:rPr lang="it-IT" sz="2200" dirty="0"/>
              <a:t>per la </a:t>
            </a:r>
            <a:r>
              <a:rPr lang="it-IT" sz="2200" dirty="0">
                <a:highlight>
                  <a:srgbClr val="FFFF00"/>
                </a:highlight>
              </a:rPr>
              <a:t>MACCHINA AMMINISTRATIVA </a:t>
            </a:r>
            <a:r>
              <a:rPr lang="it-IT" sz="2200" dirty="0"/>
              <a:t>sono pari a:</a:t>
            </a:r>
          </a:p>
          <a:p>
            <a:pPr marL="3362325" lvl="7" indent="-533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600" b="1" dirty="0"/>
              <a:t>Gemona: </a:t>
            </a:r>
            <a:r>
              <a:rPr lang="it-IT" sz="2600" b="1" dirty="0">
                <a:highlight>
                  <a:srgbClr val="FFFF00"/>
                </a:highlight>
              </a:rPr>
              <a:t>40 euro</a:t>
            </a:r>
          </a:p>
          <a:p>
            <a:pPr marL="3362325" lvl="7" indent="-533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600" b="1" dirty="0"/>
              <a:t>Montenars: </a:t>
            </a:r>
            <a:r>
              <a:rPr lang="it-IT" sz="2600" b="1" dirty="0">
                <a:highlight>
                  <a:srgbClr val="FFFF00"/>
                </a:highlight>
              </a:rPr>
              <a:t>60 euro</a:t>
            </a:r>
          </a:p>
        </p:txBody>
      </p:sp>
    </p:spTree>
    <p:extLst>
      <p:ext uri="{BB962C8B-B14F-4D97-AF65-F5344CB8AC3E}">
        <p14:creationId xmlns:p14="http://schemas.microsoft.com/office/powerpoint/2010/main" val="35616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6" grpId="0"/>
      <p:bldP spid="33" grpId="0" animBg="1"/>
      <p:bldP spid="2" grpId="0" animBg="1"/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/>
        </p:nvSpPr>
        <p:spPr>
          <a:xfrm>
            <a:off x="332507" y="898935"/>
            <a:ext cx="8693531" cy="3508171"/>
          </a:xfrm>
          <a:prstGeom prst="rect">
            <a:avLst/>
          </a:prstGeom>
          <a:gradFill>
            <a:gsLst>
              <a:gs pos="0">
                <a:srgbClr val="D565D5"/>
              </a:gs>
              <a:gs pos="2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4161359" y="2552822"/>
            <a:ext cx="1334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SOCIALE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483228" y="2597490"/>
            <a:ext cx="987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5,88%</a:t>
            </a:r>
            <a:endParaRPr lang="it-IT" b="1" dirty="0"/>
          </a:p>
        </p:txBody>
      </p:sp>
      <p:sp>
        <p:nvSpPr>
          <p:cNvPr id="11" name="Rettangolo 10"/>
          <p:cNvSpPr/>
          <p:nvPr/>
        </p:nvSpPr>
        <p:spPr>
          <a:xfrm>
            <a:off x="363684" y="2597490"/>
            <a:ext cx="893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25,08%</a:t>
            </a:r>
            <a:endParaRPr lang="it-IT" b="1" dirty="0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075" y="1384404"/>
            <a:ext cx="2908856" cy="2880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931" y="2366020"/>
            <a:ext cx="836298" cy="828000"/>
          </a:xfrm>
          <a:prstGeom prst="rect">
            <a:avLst/>
          </a:prstGeom>
        </p:spPr>
      </p:pic>
      <p:sp>
        <p:nvSpPr>
          <p:cNvPr id="29" name="Rettangolo 28"/>
          <p:cNvSpPr/>
          <p:nvPr/>
        </p:nvSpPr>
        <p:spPr>
          <a:xfrm>
            <a:off x="1482594" y="1015898"/>
            <a:ext cx="219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GEMONA DEL FRIULI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5785364" y="1015898"/>
            <a:ext cx="219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MONTENARS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0934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significano questi dati?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52412" y="4407106"/>
            <a:ext cx="8773625" cy="1963936"/>
            <a:chOff x="252412" y="4407106"/>
            <a:chExt cx="8773625" cy="1963936"/>
          </a:xfrm>
        </p:grpSpPr>
        <p:sp>
          <p:nvSpPr>
            <p:cNvPr id="2" name="Rettangolo 1"/>
            <p:cNvSpPr/>
            <p:nvPr/>
          </p:nvSpPr>
          <p:spPr>
            <a:xfrm>
              <a:off x="332506" y="4407106"/>
              <a:ext cx="8693531" cy="1963936"/>
            </a:xfrm>
            <a:prstGeom prst="rect">
              <a:avLst/>
            </a:prstGeom>
            <a:solidFill>
              <a:srgbClr val="FF99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Segnaposto contenuto 2"/>
            <p:cNvSpPr txBox="1">
              <a:spLocks/>
            </p:cNvSpPr>
            <p:nvPr/>
          </p:nvSpPr>
          <p:spPr>
            <a:xfrm>
              <a:off x="252412" y="4480229"/>
              <a:ext cx="8773625" cy="1852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it-IT" sz="2200" dirty="0"/>
                <a:t>Ogni 100 euro, le risorse medie nel periodo 2013-2015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2200" dirty="0"/>
                <a:t>per il </a:t>
              </a:r>
              <a:r>
                <a:rPr lang="it-IT" sz="2200" dirty="0">
                  <a:highlight>
                    <a:srgbClr val="FFFF00"/>
                  </a:highlight>
                </a:rPr>
                <a:t>SOCIALE</a:t>
              </a:r>
              <a:r>
                <a:rPr lang="it-IT" sz="2200" dirty="0"/>
                <a:t> sono pari a:</a:t>
              </a:r>
            </a:p>
            <a:p>
              <a:pPr lvl="7" indent="-600075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it-IT" sz="2600" b="1" dirty="0"/>
                <a:t>Gemona: </a:t>
              </a:r>
              <a:r>
                <a:rPr lang="it-IT" sz="2600" b="1" dirty="0">
                  <a:highlight>
                    <a:srgbClr val="FFFF00"/>
                  </a:highlight>
                </a:rPr>
                <a:t>25-27  euro</a:t>
              </a:r>
            </a:p>
            <a:p>
              <a:pPr lvl="7" indent="-600075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it-IT" sz="2600" b="1" dirty="0"/>
                <a:t>Montenars: </a:t>
              </a:r>
              <a:r>
                <a:rPr lang="it-IT" sz="2600" b="1" dirty="0">
                  <a:highlight>
                    <a:srgbClr val="FFFF00"/>
                  </a:highlight>
                </a:rPr>
                <a:t>6-10 euro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3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/>
      <p:bldP spid="26" grpId="0"/>
      <p:bldP spid="11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/>
        </p:nvSpPr>
        <p:spPr>
          <a:xfrm>
            <a:off x="237257" y="1032293"/>
            <a:ext cx="8693531" cy="3335526"/>
          </a:xfrm>
          <a:prstGeom prst="rect">
            <a:avLst/>
          </a:prstGeom>
          <a:gradFill>
            <a:gsLst>
              <a:gs pos="0">
                <a:srgbClr val="D565D5"/>
              </a:gs>
              <a:gs pos="2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4047146" y="2776251"/>
            <a:ext cx="1439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</a:rPr>
              <a:t>CULTURA</a:t>
            </a:r>
            <a:endParaRPr lang="it-IT" b="1" dirty="0">
              <a:highlight>
                <a:srgbClr val="FFFF00"/>
              </a:highlight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432286" y="2795575"/>
            <a:ext cx="987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2,23%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287484" y="2776525"/>
            <a:ext cx="893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5,57%</a:t>
            </a:r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1482594" y="1032293"/>
            <a:ext cx="219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GEMONA DEL FRIULI</a:t>
            </a:r>
            <a:endParaRPr lang="it-IT" b="1" dirty="0"/>
          </a:p>
        </p:txBody>
      </p:sp>
      <p:sp>
        <p:nvSpPr>
          <p:cNvPr id="30" name="Rettangolo 29"/>
          <p:cNvSpPr/>
          <p:nvPr/>
        </p:nvSpPr>
        <p:spPr>
          <a:xfrm>
            <a:off x="5810611" y="1032293"/>
            <a:ext cx="2191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MONTENARS</a:t>
            </a:r>
            <a:endParaRPr lang="it-IT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102" y="1436127"/>
            <a:ext cx="2866044" cy="288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092" y="2319177"/>
            <a:ext cx="1146419" cy="115200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05176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significano questi dati?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37257" y="4379921"/>
            <a:ext cx="8716303" cy="1961509"/>
            <a:chOff x="237257" y="4443719"/>
            <a:chExt cx="8716303" cy="1961509"/>
          </a:xfrm>
        </p:grpSpPr>
        <p:sp>
          <p:nvSpPr>
            <p:cNvPr id="2" name="Rettangolo 1"/>
            <p:cNvSpPr/>
            <p:nvPr/>
          </p:nvSpPr>
          <p:spPr>
            <a:xfrm>
              <a:off x="237257" y="4443719"/>
              <a:ext cx="8693531" cy="1961509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Segnaposto contenuto 2"/>
            <p:cNvSpPr txBox="1">
              <a:spLocks/>
            </p:cNvSpPr>
            <p:nvPr/>
          </p:nvSpPr>
          <p:spPr>
            <a:xfrm>
              <a:off x="275185" y="4510693"/>
              <a:ext cx="8678375" cy="170913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buNone/>
              </a:pPr>
              <a:r>
                <a:rPr lang="it-IT" sz="2200" dirty="0"/>
                <a:t>Ogni 100 euro, le risorse medie nel periodo 2013-2015 </a:t>
              </a:r>
            </a:p>
            <a:p>
              <a:pPr marL="0" indent="0" algn="ctr">
                <a:spcBef>
                  <a:spcPts val="600"/>
                </a:spcBef>
                <a:buNone/>
              </a:pPr>
              <a:r>
                <a:rPr lang="it-IT" sz="2200" dirty="0"/>
                <a:t>per la </a:t>
              </a:r>
              <a:r>
                <a:rPr lang="it-IT" sz="2200" dirty="0">
                  <a:highlight>
                    <a:srgbClr val="FFFF00"/>
                  </a:highlight>
                </a:rPr>
                <a:t>CULTURA</a:t>
              </a:r>
              <a:r>
                <a:rPr lang="it-IT" sz="22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it-IT" sz="2200" dirty="0"/>
                <a:t>sono pari a:</a:t>
              </a:r>
            </a:p>
            <a:p>
              <a:pPr lvl="7" indent="-600075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it-IT" sz="2600" b="1" dirty="0"/>
                <a:t>Gemona: </a:t>
              </a:r>
              <a:r>
                <a:rPr lang="it-IT" sz="2600" b="1" dirty="0">
                  <a:highlight>
                    <a:srgbClr val="FFFF00"/>
                  </a:highlight>
                </a:rPr>
                <a:t>5,50 euro</a:t>
              </a:r>
            </a:p>
            <a:p>
              <a:pPr lvl="7" indent="-600075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it-IT" sz="2600" b="1" dirty="0"/>
                <a:t>Montenars: </a:t>
              </a:r>
              <a:r>
                <a:rPr lang="it-IT" sz="2600" b="1" dirty="0">
                  <a:highlight>
                    <a:srgbClr val="FFFF00"/>
                  </a:highlight>
                </a:rPr>
                <a:t>2,20 euro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1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/>
      <p:bldP spid="26" grpId="0"/>
      <p:bldP spid="11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181"/>
            <a:ext cx="8229600" cy="646546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Spesa pro capite per funzione - 2015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106327" y="1600200"/>
            <a:ext cx="4380614" cy="196170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b="1" dirty="0">
                <a:highlight>
                  <a:srgbClr val="FFFF00"/>
                </a:highlight>
              </a:rPr>
              <a:t>GEMONA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800" dirty="0"/>
              <a:t>sostiene ogni anno una spesa per il proprio comune pari a </a:t>
            </a:r>
            <a:r>
              <a:rPr lang="it-IT" sz="2800" b="1" dirty="0">
                <a:highlight>
                  <a:srgbClr val="FFFF00"/>
                </a:highlight>
              </a:rPr>
              <a:t>1.056,98 </a:t>
            </a:r>
            <a:r>
              <a:rPr lang="it-IT" sz="2800" dirty="0"/>
              <a:t>euro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3440183" y="952568"/>
            <a:ext cx="2345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ogni cittadino di: </a:t>
            </a:r>
          </a:p>
        </p:txBody>
      </p:sp>
      <p:sp>
        <p:nvSpPr>
          <p:cNvPr id="10" name="Segnaposto contenuto 7"/>
          <p:cNvSpPr txBox="1">
            <a:spLocks/>
          </p:cNvSpPr>
          <p:nvPr/>
        </p:nvSpPr>
        <p:spPr>
          <a:xfrm>
            <a:off x="4745665" y="1600200"/>
            <a:ext cx="4270744" cy="19617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it-IT" sz="4600" b="1" dirty="0">
                <a:highlight>
                  <a:srgbClr val="FFFF00"/>
                </a:highlight>
              </a:rPr>
              <a:t>MONTENARS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4000" dirty="0"/>
              <a:t>sostiene ogni anno una spesa per il proprio comune pari a </a:t>
            </a:r>
            <a:r>
              <a:rPr lang="it-IT" sz="4300" b="1" dirty="0">
                <a:highlight>
                  <a:srgbClr val="FFFF00"/>
                </a:highlight>
              </a:rPr>
              <a:t>1.202,39</a:t>
            </a:r>
            <a:r>
              <a:rPr lang="it-IT" sz="4100" b="1" dirty="0"/>
              <a:t> </a:t>
            </a:r>
            <a:r>
              <a:rPr lang="it-IT" sz="4000" dirty="0"/>
              <a:t>euro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110956" y="3634716"/>
            <a:ext cx="930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di cui:</a:t>
            </a:r>
          </a:p>
        </p:txBody>
      </p:sp>
      <p:pic>
        <p:nvPicPr>
          <p:cNvPr id="16" name="Segnaposto contenuto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259" y="4222145"/>
            <a:ext cx="621386" cy="648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091" y="4884763"/>
            <a:ext cx="601722" cy="6480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181" y="5547381"/>
            <a:ext cx="637542" cy="6480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756" y="6210000"/>
            <a:ext cx="616392" cy="648000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3143880" y="4346090"/>
            <a:ext cx="1069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1800"/>
              </a:spcAft>
            </a:pPr>
            <a:r>
              <a:rPr lang="it-IT" dirty="0"/>
              <a:t>436,02</a:t>
            </a:r>
            <a:endParaRPr lang="it-IT" sz="2000" dirty="0"/>
          </a:p>
        </p:txBody>
      </p:sp>
      <p:sp>
        <p:nvSpPr>
          <p:cNvPr id="36" name="Rettangolo 35"/>
          <p:cNvSpPr/>
          <p:nvPr/>
        </p:nvSpPr>
        <p:spPr>
          <a:xfrm>
            <a:off x="3143880" y="4996341"/>
            <a:ext cx="1069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1800"/>
              </a:spcAft>
            </a:pPr>
            <a:r>
              <a:rPr lang="it-IT" sz="2000" dirty="0"/>
              <a:t>64,49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3143880" y="5639427"/>
            <a:ext cx="1069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1800"/>
              </a:spcAft>
            </a:pPr>
            <a:r>
              <a:rPr lang="it-IT" sz="2400" dirty="0"/>
              <a:t>60,26</a:t>
            </a:r>
            <a:endParaRPr lang="it-IT" sz="2000" dirty="0"/>
          </a:p>
        </p:txBody>
      </p:sp>
      <p:sp>
        <p:nvSpPr>
          <p:cNvPr id="38" name="Rettangolo 37"/>
          <p:cNvSpPr/>
          <p:nvPr/>
        </p:nvSpPr>
        <p:spPr>
          <a:xfrm>
            <a:off x="2796361" y="6236403"/>
            <a:ext cx="1416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1800"/>
              </a:spcAft>
            </a:pPr>
            <a:r>
              <a:rPr lang="it-IT" sz="3200" dirty="0"/>
              <a:t>272,43</a:t>
            </a:r>
            <a:endParaRPr lang="it-IT" sz="2000" dirty="0"/>
          </a:p>
        </p:txBody>
      </p:sp>
      <p:sp>
        <p:nvSpPr>
          <p:cNvPr id="39" name="Rettangolo 38"/>
          <p:cNvSpPr/>
          <p:nvPr/>
        </p:nvSpPr>
        <p:spPr>
          <a:xfrm>
            <a:off x="4949521" y="4271659"/>
            <a:ext cx="127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t-IT" sz="2800" dirty="0"/>
              <a:t>775,02</a:t>
            </a:r>
            <a:endParaRPr lang="it-IT" sz="2400" dirty="0"/>
          </a:p>
        </p:txBody>
      </p:sp>
      <p:sp>
        <p:nvSpPr>
          <p:cNvPr id="40" name="Rettangolo 39"/>
          <p:cNvSpPr/>
          <p:nvPr/>
        </p:nvSpPr>
        <p:spPr>
          <a:xfrm>
            <a:off x="4949521" y="4996341"/>
            <a:ext cx="1069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t-IT" sz="2000" dirty="0"/>
              <a:t>77,63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4949521" y="5703225"/>
            <a:ext cx="1069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t-IT" dirty="0"/>
              <a:t>27,02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4949521" y="6308030"/>
            <a:ext cx="1069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t-IT" sz="2000" dirty="0"/>
              <a:t>71,69</a:t>
            </a:r>
          </a:p>
        </p:txBody>
      </p:sp>
    </p:spTree>
    <p:extLst>
      <p:ext uri="{BB962C8B-B14F-4D97-AF65-F5344CB8AC3E}">
        <p14:creationId xmlns:p14="http://schemas.microsoft.com/office/powerpoint/2010/main" val="274422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0" grpId="0" build="allAtOnce" animBg="1"/>
      <p:bldP spid="1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rot="16200000">
            <a:off x="-2558364" y="3066367"/>
            <a:ext cx="681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</a:rPr>
              <a:t>PER FATTORE</a:t>
            </a:r>
          </a:p>
        </p:txBody>
      </p:sp>
      <p:sp>
        <p:nvSpPr>
          <p:cNvPr id="2" name="Freccia a destra 1"/>
          <p:cNvSpPr/>
          <p:nvPr/>
        </p:nvSpPr>
        <p:spPr>
          <a:xfrm rot="10800000">
            <a:off x="8070111" y="673616"/>
            <a:ext cx="870755" cy="515389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1459622" y="508030"/>
            <a:ext cx="6285667" cy="864000"/>
            <a:chOff x="1459622" y="508030"/>
            <a:chExt cx="6285667" cy="864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622" y="508030"/>
              <a:ext cx="1128858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uppo 8"/>
            <p:cNvGrpSpPr/>
            <p:nvPr/>
          </p:nvGrpSpPr>
          <p:grpSpPr>
            <a:xfrm>
              <a:off x="2697316" y="643354"/>
              <a:ext cx="5047973" cy="619920"/>
              <a:chOff x="360569" y="63391"/>
              <a:chExt cx="5047973" cy="61992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" name="Rettangolo con angoli arrotondati 9"/>
              <p:cNvSpPr/>
              <p:nvPr/>
            </p:nvSpPr>
            <p:spPr>
              <a:xfrm>
                <a:off x="360569" y="63391"/>
                <a:ext cx="5047973" cy="61992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CasellaDiTesto 10"/>
              <p:cNvSpPr txBox="1"/>
              <p:nvPr/>
            </p:nvSpPr>
            <p:spPr>
              <a:xfrm>
                <a:off x="390831" y="93653"/>
                <a:ext cx="4987449" cy="5593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801" tIns="0" rIns="190801" bIns="0" numCol="1" spcCol="1270" anchor="ctr" anchorCtr="0">
                <a:noAutofit/>
              </a:bodyPr>
              <a:lstStyle/>
              <a:p>
                <a:pPr marL="0" lvl="0" indent="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3200" kern="1200" dirty="0"/>
                  <a:t>PERSONALE</a:t>
                </a:r>
              </a:p>
            </p:txBody>
          </p:sp>
        </p:grpSp>
      </p:grpSp>
      <p:grpSp>
        <p:nvGrpSpPr>
          <p:cNvPr id="12" name="Gruppo 11"/>
          <p:cNvGrpSpPr/>
          <p:nvPr/>
        </p:nvGrpSpPr>
        <p:grpSpPr>
          <a:xfrm>
            <a:off x="2697316" y="1572507"/>
            <a:ext cx="5047973" cy="738000"/>
            <a:chOff x="360569" y="1140151"/>
            <a:chExt cx="5047973" cy="738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ettangolo con angoli arrotondati 12"/>
            <p:cNvSpPr/>
            <p:nvPr/>
          </p:nvSpPr>
          <p:spPr>
            <a:xfrm>
              <a:off x="360569" y="1140151"/>
              <a:ext cx="5047973" cy="7380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asellaDiTesto 13"/>
            <p:cNvSpPr txBox="1"/>
            <p:nvPr/>
          </p:nvSpPr>
          <p:spPr>
            <a:xfrm>
              <a:off x="396595" y="1176177"/>
              <a:ext cx="4975921" cy="6659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801" tIns="0" rIns="190801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200" kern="1200" dirty="0"/>
                <a:t>PRESTAZIONI DI SERVIZI</a:t>
              </a: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2697316" y="2619740"/>
            <a:ext cx="5047973" cy="738000"/>
            <a:chOff x="360569" y="2274151"/>
            <a:chExt cx="5047973" cy="738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Rettangolo con angoli arrotondati 15"/>
            <p:cNvSpPr/>
            <p:nvPr/>
          </p:nvSpPr>
          <p:spPr>
            <a:xfrm>
              <a:off x="360569" y="2274151"/>
              <a:ext cx="5047973" cy="7380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asellaDiTesto 16"/>
            <p:cNvSpPr txBox="1"/>
            <p:nvPr/>
          </p:nvSpPr>
          <p:spPr>
            <a:xfrm>
              <a:off x="396595" y="2310177"/>
              <a:ext cx="4975921" cy="6659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801" tIns="0" rIns="190801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200" kern="1200" dirty="0"/>
                <a:t>UTILIZZO DI BENI DI TERZI</a:t>
              </a: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2697316" y="3666973"/>
            <a:ext cx="5047973" cy="738000"/>
            <a:chOff x="360569" y="3408152"/>
            <a:chExt cx="5047973" cy="738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ettangolo con angoli arrotondati 18"/>
            <p:cNvSpPr/>
            <p:nvPr/>
          </p:nvSpPr>
          <p:spPr>
            <a:xfrm>
              <a:off x="360569" y="3408152"/>
              <a:ext cx="5047973" cy="7380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asellaDiTesto 19"/>
            <p:cNvSpPr txBox="1"/>
            <p:nvPr/>
          </p:nvSpPr>
          <p:spPr>
            <a:xfrm>
              <a:off x="396595" y="3444178"/>
              <a:ext cx="4975921" cy="6659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801" tIns="0" rIns="190801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200" kern="1200" dirty="0"/>
                <a:t>TRASFERIMENTI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1717280" y="4651206"/>
            <a:ext cx="6028009" cy="864000"/>
            <a:chOff x="1717280" y="4651206"/>
            <a:chExt cx="6028009" cy="86400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7280" y="4651206"/>
              <a:ext cx="871200" cy="864000"/>
            </a:xfrm>
            <a:prstGeom prst="rect">
              <a:avLst/>
            </a:prstGeom>
          </p:spPr>
        </p:pic>
        <p:grpSp>
          <p:nvGrpSpPr>
            <p:cNvPr id="21" name="Gruppo 20"/>
            <p:cNvGrpSpPr/>
            <p:nvPr/>
          </p:nvGrpSpPr>
          <p:grpSpPr>
            <a:xfrm>
              <a:off x="2697316" y="4714206"/>
              <a:ext cx="5047973" cy="738000"/>
              <a:chOff x="360569" y="4542151"/>
              <a:chExt cx="5047973" cy="73800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2" name="Rettangolo con angoli arrotondati 21"/>
              <p:cNvSpPr/>
              <p:nvPr/>
            </p:nvSpPr>
            <p:spPr>
              <a:xfrm>
                <a:off x="360569" y="4542151"/>
                <a:ext cx="5047973" cy="73800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CasellaDiTesto 22"/>
              <p:cNvSpPr txBox="1"/>
              <p:nvPr/>
            </p:nvSpPr>
            <p:spPr>
              <a:xfrm>
                <a:off x="396595" y="4578177"/>
                <a:ext cx="4975921" cy="66594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801" tIns="0" rIns="190801" bIns="0" numCol="1" spcCol="1270" anchor="ctr" anchorCtr="0">
                <a:noAutofit/>
              </a:bodyPr>
              <a:lstStyle/>
              <a:p>
                <a:pPr marL="0" lvl="0" indent="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it-IT" sz="3200" kern="1200" dirty="0"/>
                  <a:t>INTERESSI PASSIVI</a:t>
                </a:r>
              </a:p>
            </p:txBody>
          </p:sp>
        </p:grpSp>
      </p:grpSp>
      <p:grpSp>
        <p:nvGrpSpPr>
          <p:cNvPr id="24" name="Gruppo 23"/>
          <p:cNvGrpSpPr/>
          <p:nvPr/>
        </p:nvGrpSpPr>
        <p:grpSpPr>
          <a:xfrm>
            <a:off x="2697316" y="5761439"/>
            <a:ext cx="5047973" cy="738000"/>
            <a:chOff x="360569" y="5676152"/>
            <a:chExt cx="5047973" cy="7380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Rettangolo con angoli arrotondati 24"/>
            <p:cNvSpPr/>
            <p:nvPr/>
          </p:nvSpPr>
          <p:spPr>
            <a:xfrm>
              <a:off x="360569" y="5676152"/>
              <a:ext cx="5047973" cy="7380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asellaDiTesto 25"/>
            <p:cNvSpPr txBox="1"/>
            <p:nvPr/>
          </p:nvSpPr>
          <p:spPr>
            <a:xfrm>
              <a:off x="396595" y="5712178"/>
              <a:ext cx="4975921" cy="6659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801" tIns="0" rIns="190801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200" kern="1200" dirty="0"/>
                <a:t>IMPOSTE E TASSE</a:t>
              </a:r>
            </a:p>
          </p:txBody>
        </p:sp>
      </p:grpSp>
      <p:sp>
        <p:nvSpPr>
          <p:cNvPr id="27" name="Freccia a destra 26"/>
          <p:cNvSpPr/>
          <p:nvPr/>
        </p:nvSpPr>
        <p:spPr>
          <a:xfrm rot="10800000">
            <a:off x="8070111" y="4900791"/>
            <a:ext cx="870755" cy="515389"/>
          </a:xfrm>
          <a:prstGeom prst="rightArrow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0637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SPESA PER FATTORE 2015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2451648"/>
              </p:ext>
            </p:extLst>
          </p:nvPr>
        </p:nvGraphicFramePr>
        <p:xfrm>
          <a:off x="0" y="1414130"/>
          <a:ext cx="4495800" cy="480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337673"/>
              </p:ext>
            </p:extLst>
          </p:nvPr>
        </p:nvGraphicFramePr>
        <p:xfrm>
          <a:off x="4648200" y="1414130"/>
          <a:ext cx="4495800" cy="480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96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9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SIGNIFICANO QUESTI DATI?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8174" y="3695700"/>
            <a:ext cx="8282541" cy="238859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it-IT" dirty="0"/>
          </a:p>
          <a:p>
            <a:pPr marL="542925" lvl="1" indent="-542925">
              <a:buFont typeface="Wingdings" panose="05000000000000000000" pitchFamily="2" charset="2"/>
              <a:buChar char="Ø"/>
            </a:pPr>
            <a:r>
              <a:rPr lang="it-IT" dirty="0"/>
              <a:t>GEMONA 23/25 euro (bassa rigidità)</a:t>
            </a:r>
          </a:p>
          <a:p>
            <a:pPr marL="542925" lvl="1" indent="-542925">
              <a:buFont typeface="Wingdings" panose="05000000000000000000" pitchFamily="2" charset="2"/>
              <a:buChar char="Ø"/>
            </a:pPr>
            <a:endParaRPr lang="it-IT" dirty="0"/>
          </a:p>
          <a:p>
            <a:pPr marL="542925" lvl="1" indent="-542925">
              <a:buFont typeface="Wingdings" panose="05000000000000000000" pitchFamily="2" charset="2"/>
              <a:buChar char="Ø"/>
            </a:pPr>
            <a:r>
              <a:rPr lang="it-IT" dirty="0"/>
              <a:t>A MONTENARS e 38/40 euro (rigidità significativa)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674" y="1161151"/>
            <a:ext cx="1631451" cy="124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ù 4"/>
          <p:cNvSpPr/>
          <p:nvPr/>
        </p:nvSpPr>
        <p:spPr>
          <a:xfrm>
            <a:off x="4265992" y="1407686"/>
            <a:ext cx="606152" cy="548448"/>
          </a:xfrm>
          <a:prstGeom prst="mathPl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011" y="928238"/>
            <a:ext cx="1536700" cy="1524000"/>
          </a:xfrm>
          <a:prstGeom prst="rect">
            <a:avLst/>
          </a:prstGeom>
        </p:spPr>
      </p:pic>
      <p:pic>
        <p:nvPicPr>
          <p:cNvPr id="7" name="Immagine 6" descr="flag-ver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099" y="3899423"/>
            <a:ext cx="962025" cy="96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Uguale 7"/>
          <p:cNvSpPr/>
          <p:nvPr/>
        </p:nvSpPr>
        <p:spPr>
          <a:xfrm>
            <a:off x="6991792" y="1427670"/>
            <a:ext cx="962025" cy="525135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8176" y="2409825"/>
            <a:ext cx="7830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chemeClr val="accent6">
                    <a:lumMod val="75000"/>
                  </a:schemeClr>
                </a:solidFill>
              </a:rPr>
              <a:t>INDICE DI RIGIDITA’</a:t>
            </a:r>
          </a:p>
        </p:txBody>
      </p:sp>
    </p:spTree>
    <p:extLst>
      <p:ext uri="{BB962C8B-B14F-4D97-AF65-F5344CB8AC3E}">
        <p14:creationId xmlns:p14="http://schemas.microsoft.com/office/powerpoint/2010/main" val="3101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Uno sguardo (veloce…) ad alcuni servizi di bilancio</a:t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La fusione</a:t>
            </a:r>
          </a:p>
        </p:txBody>
      </p:sp>
    </p:spTree>
    <p:extLst>
      <p:ext uri="{BB962C8B-B14F-4D97-AF65-F5344CB8AC3E}">
        <p14:creationId xmlns:p14="http://schemas.microsoft.com/office/powerpoint/2010/main" val="220458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olo 1"/>
          <p:cNvSpPr>
            <a:spLocks noGrp="1"/>
          </p:cNvSpPr>
          <p:nvPr>
            <p:ph type="title"/>
          </p:nvPr>
        </p:nvSpPr>
        <p:spPr>
          <a:xfrm>
            <a:off x="193040" y="36786"/>
            <a:ext cx="8791575" cy="1097571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Spranq eco sans" charset="0"/>
              </a:rPr>
              <a:t>I BENEFICI e I TIMORI</a:t>
            </a:r>
            <a:br>
              <a:rPr lang="it-IT" sz="3200" b="1" dirty="0">
                <a:solidFill>
                  <a:srgbClr val="FF0000"/>
                </a:solidFill>
                <a:latin typeface="Spranq eco sans" charset="0"/>
              </a:rPr>
            </a:br>
            <a:r>
              <a:rPr lang="it-IT" sz="2000" dirty="0">
                <a:solidFill>
                  <a:srgbClr val="FF0000"/>
                </a:solidFill>
                <a:latin typeface="Spranq eco sans" charset="0"/>
              </a:rPr>
              <a:t>del processo di Fusione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77654" y="1274951"/>
            <a:ext cx="3102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/>
              <a:t>CHE COSA MI ASPETTO</a:t>
            </a:r>
            <a:endParaRPr lang="it-IT" sz="2400" b="1" dirty="0">
              <a:solidFill>
                <a:srgbClr val="FFFFFF"/>
              </a:solidFill>
              <a:latin typeface="Spranq eco sans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5277" y="203993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lvl="0" indent="-361950" defTabSz="914400" fontAlgn="base">
              <a:spcBef>
                <a:spcPct val="0"/>
              </a:spcBef>
              <a:spcAft>
                <a:spcPts val="18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"/>
            </a:pPr>
            <a:r>
              <a:rPr lang="it-IT" sz="2000" b="1" dirty="0"/>
              <a:t>Un’amministrazione più efficiente e più efficace</a:t>
            </a:r>
          </a:p>
          <a:p>
            <a:pPr marL="361950" indent="-361950" defTabSz="914400" fontAlgn="base">
              <a:spcBef>
                <a:spcPct val="0"/>
              </a:spcBef>
              <a:spcAft>
                <a:spcPts val="18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"/>
            </a:pPr>
            <a:r>
              <a:rPr lang="it-IT" sz="2000" b="1" dirty="0"/>
              <a:t>Rafforzamento vantaggi e superamento limiti delle altre forme aggregative</a:t>
            </a:r>
          </a:p>
          <a:p>
            <a:pPr marL="361950" indent="-361950" defTabSz="914400" fontAlgn="base">
              <a:spcBef>
                <a:spcPct val="0"/>
              </a:spcBef>
              <a:spcAft>
                <a:spcPts val="18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"/>
            </a:pPr>
            <a:r>
              <a:rPr lang="it-IT" sz="2000" b="1" dirty="0"/>
              <a:t>Il rafforzamento del legame cittadino-comune</a:t>
            </a:r>
          </a:p>
          <a:p>
            <a:pPr marL="361950" indent="-361950" defTabSz="914400" fontAlgn="base">
              <a:spcBef>
                <a:spcPct val="0"/>
              </a:spcBef>
              <a:spcAft>
                <a:spcPts val="18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"/>
            </a:pPr>
            <a:r>
              <a:rPr lang="it-IT" sz="2000" b="1" dirty="0"/>
              <a:t>Maggiore rappresentanza nelle  sedi «che contano»</a:t>
            </a:r>
          </a:p>
          <a:p>
            <a:pPr marL="361950" indent="-361950" defTabSz="914400" fontAlgn="base">
              <a:spcBef>
                <a:spcPct val="0"/>
              </a:spcBef>
              <a:spcAft>
                <a:spcPts val="18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"/>
            </a:pPr>
            <a:r>
              <a:rPr lang="it-IT" sz="2000" b="1" dirty="0"/>
              <a:t>Maggiori risorse economiche a disposizione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091632" y="1267636"/>
            <a:ext cx="2309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/>
              <a:t>CHE COSA TEMO</a:t>
            </a:r>
            <a:endParaRPr lang="it-IT" sz="2400" b="1" dirty="0">
              <a:solidFill>
                <a:srgbClr val="FFFFFF"/>
              </a:solidFill>
              <a:latin typeface="Spranq eco sans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101389" y="2067884"/>
            <a:ext cx="38832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"/>
            </a:pPr>
            <a:r>
              <a:rPr lang="it-IT" sz="2000" b="1" dirty="0"/>
              <a:t>Perdita delle identità locali</a:t>
            </a:r>
          </a:p>
          <a:p>
            <a:pPr marL="285750" indent="-285750" defTabSz="914400" fontAlgn="base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"/>
            </a:pPr>
            <a:r>
              <a:rPr lang="it-IT" sz="2000" b="1" dirty="0"/>
              <a:t>La riduzione della rappresentanza politica</a:t>
            </a:r>
            <a:endParaRPr lang="it-IT" sz="2000" b="1" dirty="0">
              <a:latin typeface="Spranq eco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613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621"/>
            <a:ext cx="8229600" cy="1235387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Amministrazione generale 2015</a:t>
            </a:r>
            <a:b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FF0000"/>
                </a:solidFill>
              </a:rPr>
              <a:t>come si spendono i soldi?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6582237"/>
              </p:ext>
            </p:extLst>
          </p:nvPr>
        </p:nvGraphicFramePr>
        <p:xfrm>
          <a:off x="0" y="1600200"/>
          <a:ext cx="4495800" cy="485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egnaposto contenut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2165158"/>
              </p:ext>
            </p:extLst>
          </p:nvPr>
        </p:nvGraphicFramePr>
        <p:xfrm>
          <a:off x="4648200" y="1600200"/>
          <a:ext cx="4495800" cy="485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932796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>
            <a:off x="159979" y="881271"/>
            <a:ext cx="8886630" cy="311923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2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95650" y="2304304"/>
            <a:ext cx="2413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ORGANI POLITICI</a:t>
            </a:r>
            <a:endParaRPr 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457200" y="7939"/>
            <a:ext cx="8229600" cy="873332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significano questi dati?</a:t>
            </a:r>
          </a:p>
        </p:txBody>
      </p:sp>
      <p:sp>
        <p:nvSpPr>
          <p:cNvPr id="2" name="Rettangolo 1"/>
          <p:cNvSpPr/>
          <p:nvPr/>
        </p:nvSpPr>
        <p:spPr>
          <a:xfrm>
            <a:off x="169505" y="3964748"/>
            <a:ext cx="8877104" cy="21383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81171" y="4127444"/>
            <a:ext cx="8886629" cy="19023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/>
              <a:t>Nelle spese per la macchina amministrativa, ogni 100 euro spesi,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/>
              <a:t>i  costi per gli </a:t>
            </a:r>
            <a:r>
              <a:rPr lang="it-IT" sz="2200" dirty="0">
                <a:highlight>
                  <a:srgbClr val="FFFF00"/>
                </a:highlight>
              </a:rPr>
              <a:t>ORGANI POLITICI </a:t>
            </a:r>
            <a:r>
              <a:rPr lang="it-IT" sz="2200" dirty="0"/>
              <a:t>pesano</a:t>
            </a:r>
          </a:p>
          <a:p>
            <a:pPr marL="3362325" lvl="7" indent="-533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600" b="1" dirty="0"/>
              <a:t>Gemona  </a:t>
            </a:r>
            <a:r>
              <a:rPr lang="it-IT" sz="2600" b="1" dirty="0">
                <a:highlight>
                  <a:srgbClr val="FFFF00"/>
                </a:highlight>
              </a:rPr>
              <a:t>3 euro</a:t>
            </a:r>
          </a:p>
          <a:p>
            <a:pPr marL="3362325" lvl="7" indent="-533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600" b="1" dirty="0"/>
              <a:t>Montenars: </a:t>
            </a:r>
            <a:r>
              <a:rPr lang="it-IT" sz="2600" b="1" dirty="0">
                <a:highlight>
                  <a:srgbClr val="FFFF00"/>
                </a:highlight>
              </a:rPr>
              <a:t>7 euro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576249" y="911926"/>
            <a:ext cx="3471876" cy="2458910"/>
            <a:chOff x="576249" y="911926"/>
            <a:chExt cx="3471876" cy="2458910"/>
          </a:xfrm>
        </p:grpSpPr>
        <p:sp>
          <p:nvSpPr>
            <p:cNvPr id="4" name="Ovale 3"/>
            <p:cNvSpPr/>
            <p:nvPr/>
          </p:nvSpPr>
          <p:spPr>
            <a:xfrm>
              <a:off x="1559768" y="1637886"/>
              <a:ext cx="1735882" cy="17329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962025" y="911926"/>
              <a:ext cx="3086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GEMONA DEL FRIULI</a:t>
              </a:r>
              <a:endParaRPr 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576249" y="2273528"/>
              <a:ext cx="9063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3%</a:t>
              </a:r>
              <a:endParaRPr 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3774" y="2207955"/>
              <a:ext cx="1187870" cy="614978"/>
            </a:xfrm>
            <a:prstGeom prst="rect">
              <a:avLst/>
            </a:prstGeom>
          </p:spPr>
        </p:pic>
      </p:grpSp>
      <p:grpSp>
        <p:nvGrpSpPr>
          <p:cNvPr id="7" name="Gruppo 6"/>
          <p:cNvGrpSpPr/>
          <p:nvPr/>
        </p:nvGrpSpPr>
        <p:grpSpPr>
          <a:xfrm>
            <a:off x="5581650" y="911926"/>
            <a:ext cx="3400229" cy="2673680"/>
            <a:chOff x="5581650" y="911926"/>
            <a:chExt cx="3400229" cy="2673680"/>
          </a:xfrm>
        </p:grpSpPr>
        <p:sp>
          <p:nvSpPr>
            <p:cNvPr id="21" name="Rettangolo 20"/>
            <p:cNvSpPr/>
            <p:nvPr/>
          </p:nvSpPr>
          <p:spPr>
            <a:xfrm>
              <a:off x="5581650" y="911926"/>
              <a:ext cx="2666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MONTENARS</a:t>
              </a:r>
              <a:endParaRPr 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8075534" y="2273525"/>
              <a:ext cx="9063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7%</a:t>
              </a:r>
              <a:endParaRPr 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Ovale 16"/>
            <p:cNvSpPr/>
            <p:nvPr/>
          </p:nvSpPr>
          <p:spPr>
            <a:xfrm>
              <a:off x="5795032" y="1423115"/>
              <a:ext cx="2191431" cy="21624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1231" y="2096346"/>
              <a:ext cx="1619031" cy="838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2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rot="16200000">
            <a:off x="-2558364" y="3066367"/>
            <a:ext cx="681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8000"/>
                </a:solidFill>
              </a:rPr>
              <a:t>PER TEMPO DI UTILIZZO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1446028" y="680484"/>
            <a:ext cx="7240772" cy="54456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600" dirty="0"/>
              <a:t>Nella prospettiva della fusione, diventa importante considerare i </a:t>
            </a:r>
            <a:r>
              <a:rPr lang="it-IT" sz="3600" b="1" dirty="0">
                <a:highlight>
                  <a:srgbClr val="FFFF00"/>
                </a:highlight>
              </a:rPr>
              <a:t>minori vincoli </a:t>
            </a:r>
            <a:r>
              <a:rPr lang="it-IT" sz="3600" dirty="0"/>
              <a:t>sulla questione </a:t>
            </a:r>
            <a:r>
              <a:rPr lang="it-IT" sz="3600" dirty="0">
                <a:solidFill>
                  <a:srgbClr val="FF0000"/>
                </a:solidFill>
              </a:rPr>
              <a:t>patto di stabilità / pareggio di bilancio / spesa di personale</a:t>
            </a:r>
          </a:p>
        </p:txBody>
      </p:sp>
    </p:spTree>
    <p:extLst>
      <p:ext uri="{BB962C8B-B14F-4D97-AF65-F5344CB8AC3E}">
        <p14:creationId xmlns:p14="http://schemas.microsoft.com/office/powerpoint/2010/main" val="32555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aree di possibile risparmio e riorganizzazione</a:t>
            </a:r>
          </a:p>
        </p:txBody>
      </p:sp>
    </p:spTree>
    <p:extLst>
      <p:ext uri="{BB962C8B-B14F-4D97-AF65-F5344CB8AC3E}">
        <p14:creationId xmlns:p14="http://schemas.microsoft.com/office/powerpoint/2010/main" val="2586452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9552"/>
            <a:ext cx="8229600" cy="1105090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PRINCIPALI AREE DI POSSIBILE RISPARMIO E RIORGANIZZAZIONE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05276" y="1416598"/>
            <a:ext cx="862607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 defTabSz="914400" fontAlgn="base">
              <a:spcBef>
                <a:spcPct val="0"/>
              </a:spcBef>
              <a:spcAft>
                <a:spcPts val="18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"/>
            </a:pPr>
            <a:r>
              <a:rPr lang="it-IT" sz="3600" dirty="0"/>
              <a:t>Indennità degli amministratori</a:t>
            </a:r>
          </a:p>
          <a:p>
            <a:pPr marL="808038" indent="-808038" defTabSz="914400" fontAlgn="base">
              <a:spcBef>
                <a:spcPct val="0"/>
              </a:spcBef>
              <a:spcAft>
                <a:spcPts val="18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"/>
            </a:pPr>
            <a:r>
              <a:rPr lang="it-IT" sz="3600" dirty="0"/>
              <a:t>segretario comunale</a:t>
            </a:r>
          </a:p>
          <a:p>
            <a:pPr marL="808038" indent="-808038" defTabSz="914400" fontAlgn="base">
              <a:spcBef>
                <a:spcPct val="0"/>
              </a:spcBef>
              <a:spcAft>
                <a:spcPts val="18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"/>
            </a:pPr>
            <a:r>
              <a:rPr lang="it-IT" sz="3600" dirty="0"/>
              <a:t>posizioni organizzative</a:t>
            </a:r>
          </a:p>
          <a:p>
            <a:pPr marL="808038" indent="-808038" defTabSz="914400" fontAlgn="base">
              <a:spcBef>
                <a:spcPct val="0"/>
              </a:spcBef>
              <a:spcAft>
                <a:spcPts val="18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"/>
            </a:pPr>
            <a:r>
              <a:rPr lang="it-IT" sz="3600" dirty="0"/>
              <a:t>revisore del conto e OIV</a:t>
            </a:r>
          </a:p>
        </p:txBody>
      </p:sp>
    </p:spTree>
    <p:extLst>
      <p:ext uri="{BB962C8B-B14F-4D97-AF65-F5344CB8AC3E}">
        <p14:creationId xmlns:p14="http://schemas.microsoft.com/office/powerpoint/2010/main" val="12942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05276" y="1416598"/>
            <a:ext cx="862607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indent="-808038" defTabSz="914400" fontAlgn="base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"/>
            </a:pPr>
            <a:r>
              <a:rPr lang="it-IT" sz="3600" dirty="0"/>
              <a:t>efficientamento della gestione di: posta, informatica, abbonamenti, assicurazioni, automezzi;</a:t>
            </a:r>
          </a:p>
          <a:p>
            <a:pPr marL="808038" indent="-808038" defTabSz="914400" fontAlgn="base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"/>
            </a:pPr>
            <a:r>
              <a:rPr lang="it-IT" sz="3600" dirty="0"/>
              <a:t>internalizzazione di servizi prima esternalizzati e diminuzione di consulenze esterne</a:t>
            </a:r>
          </a:p>
          <a:p>
            <a:pPr marL="808038" indent="-808038" defTabSz="914400" fontAlgn="base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"/>
            </a:pPr>
            <a:r>
              <a:rPr lang="it-IT" sz="3600" dirty="0"/>
              <a:t>razionalizzazione degli immobili comunali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149552"/>
            <a:ext cx="8229600" cy="1105090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PRINCIPALI AREE DI POSSIBILE RISPARMIO E RIORGANIZZAZIONE</a:t>
            </a:r>
          </a:p>
        </p:txBody>
      </p:sp>
    </p:spTree>
    <p:extLst>
      <p:ext uri="{BB962C8B-B14F-4D97-AF65-F5344CB8AC3E}">
        <p14:creationId xmlns:p14="http://schemas.microsoft.com/office/powerpoint/2010/main" val="207511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6635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LE POSSIBILI ALTERNATIVE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06576"/>
            <a:ext cx="8520546" cy="2651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Una volta definiti i possibili risparmi, che vanno verificati nella situazione data, è poi possibile delinearne le utilizzazioni consentite, nell’alternativa tra diminuzione della pressione fiscale e maggiori investimenti nei servizi pubblici.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167781579"/>
              </p:ext>
            </p:extLst>
          </p:nvPr>
        </p:nvGraphicFramePr>
        <p:xfrm>
          <a:off x="1089982" y="4018369"/>
          <a:ext cx="6226719" cy="2691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147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079" y="1449388"/>
            <a:ext cx="8601739" cy="2660038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FF0000"/>
                </a:solidFill>
              </a:rPr>
              <a:t>ANALISI DELLE PRINCIPALI ENTRATE E DELLE POLITICHE FISCALI E TRIBUTARIE</a:t>
            </a:r>
          </a:p>
        </p:txBody>
      </p:sp>
    </p:spTree>
    <p:extLst>
      <p:ext uri="{BB962C8B-B14F-4D97-AF65-F5344CB8AC3E}">
        <p14:creationId xmlns:p14="http://schemas.microsoft.com/office/powerpoint/2010/main" val="3894940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418021"/>
              </p:ext>
            </p:extLst>
          </p:nvPr>
        </p:nvGraphicFramePr>
        <p:xfrm>
          <a:off x="184727" y="311728"/>
          <a:ext cx="8774546" cy="608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9001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5126"/>
            <a:ext cx="8229600" cy="85589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ADDIZIONALE IRPEF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055149"/>
              </p:ext>
            </p:extLst>
          </p:nvPr>
        </p:nvGraphicFramePr>
        <p:xfrm>
          <a:off x="457200" y="872822"/>
          <a:ext cx="8229600" cy="52542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0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7680">
                <a:tc>
                  <a:txBody>
                    <a:bodyPr/>
                    <a:lstStyle/>
                    <a:p>
                      <a:r>
                        <a:rPr lang="it-IT" dirty="0"/>
                        <a:t>Scaglioni</a:t>
                      </a:r>
                      <a:r>
                        <a:rPr lang="it-IT" baseline="0" dirty="0"/>
                        <a:t> di reddito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Gemona del Friuli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Montenars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24">
                <a:tc>
                  <a:txBody>
                    <a:bodyPr/>
                    <a:lstStyle/>
                    <a:p>
                      <a:r>
                        <a:rPr lang="it-IT" sz="2800" b="1" dirty="0"/>
                        <a:t>Fino a 15 mila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000" b="1" dirty="0">
                          <a:solidFill>
                            <a:srgbClr val="FF0000"/>
                          </a:solidFill>
                        </a:rPr>
                        <a:t>0,70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000" b="1" dirty="0">
                          <a:solidFill>
                            <a:srgbClr val="FF0000"/>
                          </a:solidFill>
                        </a:rPr>
                        <a:t>0,40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851">
                <a:tc>
                  <a:txBody>
                    <a:bodyPr/>
                    <a:lstStyle/>
                    <a:p>
                      <a:r>
                        <a:rPr lang="it-IT" sz="2800" b="1" dirty="0"/>
                        <a:t>Da 15 a 28 mila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000" b="1" dirty="0">
                          <a:solidFill>
                            <a:srgbClr val="FF0000"/>
                          </a:solidFill>
                        </a:rPr>
                        <a:t>0,72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000" b="1" dirty="0">
                          <a:solidFill>
                            <a:srgbClr val="FF0000"/>
                          </a:solidFill>
                        </a:rPr>
                        <a:t>0,45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912">
                <a:tc>
                  <a:txBody>
                    <a:bodyPr/>
                    <a:lstStyle/>
                    <a:p>
                      <a:r>
                        <a:rPr lang="it-IT" sz="2800" b="1" dirty="0"/>
                        <a:t>Da 28 a 55 mila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000" b="1" dirty="0">
                          <a:solidFill>
                            <a:srgbClr val="FF0000"/>
                          </a:solidFill>
                        </a:rPr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000" b="1" dirty="0">
                          <a:solidFill>
                            <a:srgbClr val="FF0000"/>
                          </a:solidFill>
                        </a:rPr>
                        <a:t>0,50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103">
                <a:tc>
                  <a:txBody>
                    <a:bodyPr/>
                    <a:lstStyle/>
                    <a:p>
                      <a:r>
                        <a:rPr lang="it-IT" sz="2800" b="1" dirty="0"/>
                        <a:t>Da 55 a 75 mila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000" b="1" dirty="0">
                          <a:solidFill>
                            <a:srgbClr val="FF0000"/>
                          </a:solidFill>
                        </a:rPr>
                        <a:t>0,77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000" b="1" dirty="0">
                          <a:solidFill>
                            <a:srgbClr val="FF0000"/>
                          </a:solidFill>
                        </a:rPr>
                        <a:t>0,55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457">
                <a:tc>
                  <a:txBody>
                    <a:bodyPr/>
                    <a:lstStyle/>
                    <a:p>
                      <a:r>
                        <a:rPr lang="it-IT" sz="2800" b="1" dirty="0"/>
                        <a:t>Oltre 75 mila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000" b="1" dirty="0">
                          <a:solidFill>
                            <a:srgbClr val="FF0000"/>
                          </a:solidFill>
                        </a:rPr>
                        <a:t>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000" b="1" dirty="0">
                          <a:solidFill>
                            <a:srgbClr val="FF0000"/>
                          </a:solidFill>
                        </a:rPr>
                        <a:t>0,60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51">
                <a:tc>
                  <a:txBody>
                    <a:bodyPr/>
                    <a:lstStyle/>
                    <a:p>
                      <a:r>
                        <a:rPr lang="it-IT" sz="2800" b="1" dirty="0"/>
                        <a:t>Gettito</a:t>
                      </a:r>
                      <a:r>
                        <a:rPr lang="it-IT" sz="2800" b="1" baseline="0" dirty="0"/>
                        <a:t> 2015</a:t>
                      </a:r>
                      <a:endParaRPr lang="it-IT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000" b="1" dirty="0">
                          <a:solidFill>
                            <a:srgbClr val="FF0000"/>
                          </a:solidFill>
                        </a:rPr>
                        <a:t>766 mila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000" b="1" dirty="0">
                          <a:solidFill>
                            <a:srgbClr val="FF0000"/>
                          </a:solidFill>
                        </a:rPr>
                        <a:t>18 mila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907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cronoprogramma della fusione…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515843" y="1000125"/>
            <a:ext cx="8447181" cy="521017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190501" y="2667000"/>
            <a:ext cx="2085974" cy="1981200"/>
            <a:chOff x="2953" y="900991"/>
            <a:chExt cx="1420352" cy="12013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ettangolo arrotondato 5"/>
            <p:cNvSpPr/>
            <p:nvPr/>
          </p:nvSpPr>
          <p:spPr>
            <a:xfrm>
              <a:off x="2953" y="900991"/>
              <a:ext cx="1420352" cy="120132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tangolo 6"/>
            <p:cNvSpPr/>
            <p:nvPr/>
          </p:nvSpPr>
          <p:spPr>
            <a:xfrm>
              <a:off x="61597" y="959635"/>
              <a:ext cx="1303064" cy="10840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1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Fino </a:t>
              </a:r>
              <a:r>
                <a:rPr lang="it-IT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 6 novembre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Promozione del Referendum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4562475" y="2695575"/>
            <a:ext cx="1952625" cy="1952625"/>
            <a:chOff x="1996233" y="160340"/>
            <a:chExt cx="1420352" cy="12013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ttangolo arrotondato 8"/>
            <p:cNvSpPr/>
            <p:nvPr/>
          </p:nvSpPr>
          <p:spPr>
            <a:xfrm>
              <a:off x="1996233" y="160340"/>
              <a:ext cx="1420352" cy="120132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2054877" y="218984"/>
              <a:ext cx="1303064" cy="10840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3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1° gennaio 2018 &gt; Aprile/giugno 2018 nascita comune e fase commissariale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2419349" y="2695575"/>
            <a:ext cx="2072124" cy="1952625"/>
            <a:chOff x="4130259" y="160340"/>
            <a:chExt cx="1770111" cy="12013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ettangolo arrotondato 11"/>
            <p:cNvSpPr/>
            <p:nvPr/>
          </p:nvSpPr>
          <p:spPr>
            <a:xfrm>
              <a:off x="4130259" y="160340"/>
              <a:ext cx="1770111" cy="120132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4188903" y="218984"/>
              <a:ext cx="1652823" cy="10957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2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dal </a:t>
              </a:r>
              <a:r>
                <a:rPr lang="it-IT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06.11.2016 al 31.12.2017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preparatoria</a:t>
              </a: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6625280" y="2676525"/>
            <a:ext cx="2061519" cy="1971675"/>
            <a:chOff x="0" y="1801982"/>
            <a:chExt cx="2415463" cy="12013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ettangolo arrotondato 14"/>
            <p:cNvSpPr/>
            <p:nvPr/>
          </p:nvSpPr>
          <p:spPr>
            <a:xfrm>
              <a:off x="0" y="1801982"/>
              <a:ext cx="2415463" cy="120132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117287" y="1860626"/>
              <a:ext cx="2298175" cy="10840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 4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Aprile/Giugno 2018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dicembre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63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-12453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 2015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57200" y="1099160"/>
            <a:ext cx="4040188" cy="639762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Gemona del Friuli	: 1.673 mila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297712" y="1738922"/>
            <a:ext cx="4199676" cy="45449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0,76% aliquota ordinaria;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0,40% aliquota ridotta; 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645025" y="1067261"/>
            <a:ext cx="4041775" cy="639762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Montenars: 55 mila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645025" y="1738922"/>
            <a:ext cx="4211896" cy="454491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0,86% aliquota ordinaria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0,90% per altri fabbricati e relative pertinenze tenute a disposizione;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0,46% aliquota ridotta per le unità abitative di </a:t>
            </a:r>
            <a:r>
              <a:rPr lang="it-IT" dirty="0" err="1">
                <a:solidFill>
                  <a:schemeClr val="tx1"/>
                </a:solidFill>
              </a:rPr>
              <a:t>proprieta</a:t>
            </a:r>
            <a:r>
              <a:rPr lang="it-IT" dirty="0">
                <a:solidFill>
                  <a:schemeClr val="tx1"/>
                </a:solidFill>
              </a:rPr>
              <a:t>̀ dell’ATER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0,60% aliquota ridotta per gli immobili concessi in uso gratuito a parenti in linea retta o collaterale entro il 2° grado adibite ad abitazione principale del soggetto passivo e relative pertinenze;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/>
                </a:solidFill>
              </a:rPr>
              <a:t>0,40% per le unità immobiliari A/1, A/8 e A/9 adibite ad abitazione principale del soggetto passivo e relative pertinenze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55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121" y="8813"/>
            <a:ext cx="8878185" cy="11430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Trasferimenti 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0121" y="982197"/>
            <a:ext cx="4327267" cy="10273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Gemona del Friuli	: 5.345 mila</a:t>
            </a:r>
          </a:p>
          <a:p>
            <a:pPr algn="ctr"/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487 euro pro capite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982197"/>
            <a:ext cx="4403282" cy="10273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Montenars: 623 mila</a:t>
            </a:r>
          </a:p>
          <a:p>
            <a:pPr algn="ctr"/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1.160 euro pro capite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3744755"/>
              </p:ext>
            </p:extLst>
          </p:nvPr>
        </p:nvGraphicFramePr>
        <p:xfrm>
          <a:off x="0" y="1621960"/>
          <a:ext cx="4497388" cy="523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33187755"/>
              </p:ext>
            </p:extLst>
          </p:nvPr>
        </p:nvGraphicFramePr>
        <p:xfrm>
          <a:off x="4645025" y="1621960"/>
          <a:ext cx="4403282" cy="523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8219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1799" y="1130530"/>
            <a:ext cx="8359263" cy="470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s-IS" sz="3600" dirty="0">
                <a:solidFill>
                  <a:prstClr val="black"/>
                </a:solidFill>
              </a:rPr>
              <a:t>… </a:t>
            </a:r>
            <a:r>
              <a:rPr lang="it-IT" sz="3600" dirty="0">
                <a:solidFill>
                  <a:prstClr val="black"/>
                </a:solidFill>
              </a:rPr>
              <a:t>dall’analisi condotta, sul lato delle spese (e naturalmente dell’equilibrio con le entrate) si tratta di </a:t>
            </a:r>
            <a:r>
              <a:rPr lang="it-IT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due bilanci sostanzialmente sani</a:t>
            </a:r>
            <a:r>
              <a:rPr lang="it-IT" sz="3600" dirty="0">
                <a:solidFill>
                  <a:prstClr val="black"/>
                </a:solidFill>
              </a:rPr>
              <a:t>, che esprimono performance in linea con le classi di appartenenza e quindi molto diverse tra loro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82138" y="390698"/>
            <a:ext cx="793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conclusioni</a:t>
            </a:r>
          </a:p>
        </p:txBody>
      </p:sp>
    </p:spTree>
    <p:extLst>
      <p:ext uri="{BB962C8B-B14F-4D97-AF65-F5344CB8AC3E}">
        <p14:creationId xmlns:p14="http://schemas.microsoft.com/office/powerpoint/2010/main" val="1851562892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1800" y="1130530"/>
            <a:ext cx="841201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FF0000"/>
                </a:solidFill>
              </a:rPr>
              <a:t>Bilancio sostanzialmente sano</a:t>
            </a:r>
            <a:endParaRPr lang="it-IT" sz="2800" dirty="0">
              <a:solidFill>
                <a:prstClr val="black"/>
              </a:solidFill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</a:rPr>
              <a:t>Espone un avanzo di amministrazione, applicato per  una quota di 92 mila euro alla spesa corrente solo dal 2015;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</a:rPr>
              <a:t>Ha rispettato il patto di stabilità interno per il 2015;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</a:rPr>
              <a:t>Nel 2015 non ha assunto nuovi mutui e ha rispettato l’obiettivo di progressiva riduzione dello stock di debito </a:t>
            </a:r>
            <a:br>
              <a:rPr lang="it-IT" sz="2400" dirty="0">
                <a:solidFill>
                  <a:prstClr val="black"/>
                </a:solidFill>
              </a:rPr>
            </a:br>
            <a:r>
              <a:rPr lang="it-IT" sz="2400" dirty="0">
                <a:solidFill>
                  <a:prstClr val="black"/>
                </a:solidFill>
              </a:rPr>
              <a:t>(-8,80% su 2014)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</a:rPr>
              <a:t>Rispetta i vincoli stabiliti dal patto in materia in relazione alle spese del personale</a:t>
            </a:r>
          </a:p>
          <a:p>
            <a:pPr marL="342900" indent="-342900">
              <a:buFontTx/>
              <a:buAutoNum type="arabicParenR"/>
            </a:pPr>
            <a:endParaRPr lang="it-IT" sz="2000" dirty="0">
              <a:solidFill>
                <a:prstClr val="black"/>
              </a:solidFill>
            </a:endParaRPr>
          </a:p>
          <a:p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2138" y="390698"/>
            <a:ext cx="793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conclusioni: GEMONA DEL FRIULI</a:t>
            </a:r>
          </a:p>
        </p:txBody>
      </p:sp>
    </p:spTree>
    <p:extLst>
      <p:ext uri="{BB962C8B-B14F-4D97-AF65-F5344CB8AC3E}">
        <p14:creationId xmlns:p14="http://schemas.microsoft.com/office/powerpoint/2010/main" val="37674735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8544" y="1130530"/>
            <a:ext cx="870527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FF0000"/>
                </a:solidFill>
              </a:rPr>
              <a:t>Bilancio sostanzialmente sano</a:t>
            </a:r>
            <a:r>
              <a:rPr lang="it-IT" sz="2800" dirty="0">
                <a:solidFill>
                  <a:prstClr val="black"/>
                </a:solidFill>
              </a:rPr>
              <a:t>;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</a:rPr>
              <a:t>Espone un avanzo di amministrazione, applicato per  una quota  alla spesa corrente nel 2013-14-15;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</a:rPr>
              <a:t>Ha rispettato il patto di stabilità interno per il 2015;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</a:rPr>
              <a:t>Viene rispettato il limite dell’indebitamento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prstClr val="black"/>
                </a:solidFill>
              </a:rPr>
              <a:t>Rispetta i vincoli stabiliti dal patto in materia in relazione alle spese del personale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82138" y="390698"/>
            <a:ext cx="793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conclusioni: MONTENARS</a:t>
            </a:r>
          </a:p>
        </p:txBody>
      </p:sp>
    </p:spTree>
    <p:extLst>
      <p:ext uri="{BB962C8B-B14F-4D97-AF65-F5344CB8AC3E}">
        <p14:creationId xmlns:p14="http://schemas.microsoft.com/office/powerpoint/2010/main" val="3883272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236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Compariamo gli indici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618498"/>
              </p:ext>
            </p:extLst>
          </p:nvPr>
        </p:nvGraphicFramePr>
        <p:xfrm>
          <a:off x="457201" y="965241"/>
          <a:ext cx="8091575" cy="530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8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it-IT" dirty="0"/>
                        <a:t>Autonomia</a:t>
                      </a:r>
                      <a:r>
                        <a:rPr lang="it-IT" baseline="0" dirty="0"/>
                        <a:t> F</a:t>
                      </a:r>
                      <a:r>
                        <a:rPr lang="it-IT" dirty="0"/>
                        <a:t>inanziaria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Gemona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Montenars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Autonomia</a:t>
                      </a:r>
                      <a:r>
                        <a:rPr lang="it-IT" baseline="0" dirty="0"/>
                        <a:t> impositiva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Gemona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Montenars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it-IT" dirty="0"/>
                        <a:t>Pressione finanziaria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Gemona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Montenars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1.232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1.321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1.328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it-IT" dirty="0"/>
                        <a:t>Pressione tributaria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Gemona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Montenars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213,76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190,16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211,25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it-IT" dirty="0"/>
                        <a:t>Rigidità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Gemona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Montenars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823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Che cosa significano questi dati?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51" y="1600200"/>
            <a:ext cx="8620124" cy="4525963"/>
          </a:xfrm>
        </p:spPr>
        <p:txBody>
          <a:bodyPr>
            <a:normAutofit fontScale="92500" lnSpcReduction="20000"/>
          </a:bodyPr>
          <a:lstStyle/>
          <a:p>
            <a:pPr marL="2514600" indent="-2514600">
              <a:buNone/>
              <a:tabLst>
                <a:tab pos="2066925" algn="l"/>
              </a:tabLst>
            </a:pPr>
            <a:r>
              <a:rPr lang="it-IT" dirty="0"/>
              <a:t>Montenars 	</a:t>
            </a:r>
            <a:r>
              <a:rPr lang="it-IT" dirty="0">
                <a:sym typeface="Wingdings" panose="05000000000000000000" pitchFamily="2" charset="2"/>
              </a:rPr>
              <a:t>	</a:t>
            </a:r>
            <a:r>
              <a:rPr lang="it-IT" dirty="0"/>
              <a:t>Il bilancio di dipende essenzialmente dalle risorse trasferite ed è </a:t>
            </a:r>
            <a:r>
              <a:rPr lang="it-IT" dirty="0">
                <a:highlight>
                  <a:srgbClr val="FFFF00"/>
                </a:highlight>
              </a:rPr>
              <a:t>più rigido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2514600" indent="-2514600">
              <a:buNone/>
              <a:tabLst>
                <a:tab pos="2066925" algn="l"/>
              </a:tabLst>
            </a:pPr>
            <a:r>
              <a:rPr lang="it-IT" dirty="0"/>
              <a:t>Gemona </a:t>
            </a:r>
            <a:r>
              <a:rPr lang="it-IT" dirty="0"/>
              <a:t>	</a:t>
            </a:r>
            <a:r>
              <a:rPr lang="it-IT" dirty="0">
                <a:sym typeface="Wingdings" panose="05000000000000000000" pitchFamily="2" charset="2"/>
              </a:rPr>
              <a:t>	Il bilancio </a:t>
            </a:r>
            <a:r>
              <a:rPr lang="it-IT" dirty="0"/>
              <a:t>ha un maggiore equilibrio nella composizione, è </a:t>
            </a:r>
            <a:r>
              <a:rPr lang="it-IT" dirty="0">
                <a:highlight>
                  <a:srgbClr val="FFFF00"/>
                </a:highlight>
              </a:rPr>
              <a:t>meno rigido </a:t>
            </a:r>
            <a:r>
              <a:rPr lang="it-IT" dirty="0"/>
              <a:t>e ha più margini di reazione per adattarsi a un contesto fortemente perturbato come quello attuale</a:t>
            </a:r>
          </a:p>
          <a:p>
            <a:pPr marL="2419350" indent="-2419350">
              <a:buNone/>
              <a:tabLst>
                <a:tab pos="1971675" algn="l"/>
              </a:tabLst>
            </a:pPr>
            <a:endParaRPr lang="it-IT" dirty="0"/>
          </a:p>
          <a:p>
            <a:pPr marL="2514600" indent="-2514600">
              <a:buNone/>
              <a:tabLst>
                <a:tab pos="2066925" algn="l"/>
              </a:tabLst>
            </a:pPr>
            <a:r>
              <a:rPr lang="it-IT" dirty="0">
                <a:highlight>
                  <a:srgbClr val="FFFF00"/>
                </a:highlight>
              </a:rPr>
              <a:t>Comune fuso </a:t>
            </a:r>
            <a:r>
              <a:rPr lang="it-IT" dirty="0">
                <a:highlight>
                  <a:srgbClr val="FFFF00"/>
                </a:highlight>
                <a:sym typeface="Wingdings" panose="05000000000000000000" pitchFamily="2" charset="2"/>
              </a:rPr>
              <a:t>	</a:t>
            </a:r>
            <a:r>
              <a:rPr lang="it-IT" dirty="0">
                <a:sym typeface="Wingdings" panose="05000000000000000000" pitchFamily="2" charset="2"/>
              </a:rPr>
              <a:t>Ha</a:t>
            </a:r>
            <a:r>
              <a:rPr lang="it-IT" dirty="0"/>
              <a:t> le caratteristiche di quello di Gemona del Friuli </a:t>
            </a:r>
          </a:p>
        </p:txBody>
      </p:sp>
    </p:spTree>
    <p:extLst>
      <p:ext uri="{BB962C8B-B14F-4D97-AF65-F5344CB8AC3E}">
        <p14:creationId xmlns:p14="http://schemas.microsoft.com/office/powerpoint/2010/main" val="164634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03386"/>
              </p:ext>
            </p:extLst>
          </p:nvPr>
        </p:nvGraphicFramePr>
        <p:xfrm>
          <a:off x="107504" y="260648"/>
          <a:ext cx="489654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02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609725"/>
            <a:ext cx="33337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076056" y="332656"/>
            <a:ext cx="3995936" cy="954107"/>
          </a:xfrm>
          <a:prstGeom prst="rect">
            <a:avLst/>
          </a:prstGeom>
          <a:solidFill>
            <a:schemeClr val="bg2">
              <a:lumMod val="20000"/>
              <a:lumOff val="80000"/>
              <a:alpha val="43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9BD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fusione: i vantaggi economici</a:t>
            </a:r>
          </a:p>
        </p:txBody>
      </p:sp>
    </p:spTree>
    <p:extLst>
      <p:ext uri="{BB962C8B-B14F-4D97-AF65-F5344CB8AC3E}">
        <p14:creationId xmlns:p14="http://schemas.microsoft.com/office/powerpoint/2010/main" val="3904850857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FF0000"/>
                </a:solidFill>
              </a:rPr>
              <a:t>Incentivi per la fusione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66701" y="1242654"/>
            <a:ext cx="8631114" cy="498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prstClr val="black"/>
                </a:solidFill>
              </a:rPr>
              <a:t>L'assegnazione spettante è quantificata dalla legge istitutiva del nuovo Comune: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primi tre anni tra 300.000 e 400.000 </a:t>
            </a:r>
            <a:r>
              <a:rPr lang="it-IT" dirty="0">
                <a:solidFill>
                  <a:prstClr val="black"/>
                </a:solidFill>
              </a:rPr>
              <a:t>euro</a:t>
            </a:r>
            <a:endParaRPr lang="it-IT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nei successivi due anni l'assegnazione è ridotta del 50 per cento.</a:t>
            </a:r>
          </a:p>
          <a:p>
            <a:pPr algn="l"/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circa </a:t>
            </a:r>
            <a:r>
              <a:rPr lang="it-IT" b="1" dirty="0">
                <a:solidFill>
                  <a:prstClr val="black"/>
                </a:solidFill>
                <a:highlight>
                  <a:srgbClr val="FFFF00"/>
                </a:highlight>
              </a:rPr>
              <a:t>1.450.000,00</a:t>
            </a:r>
            <a:r>
              <a:rPr lang="it-IT" dirty="0">
                <a:solidFill>
                  <a:prstClr val="black"/>
                </a:solidFill>
                <a:highlight>
                  <a:srgbClr val="FFFF00"/>
                </a:highlight>
              </a:rPr>
              <a:t> euro</a:t>
            </a:r>
          </a:p>
        </p:txBody>
      </p:sp>
    </p:spTree>
    <p:extLst>
      <p:ext uri="{BB962C8B-B14F-4D97-AF65-F5344CB8AC3E}">
        <p14:creationId xmlns:p14="http://schemas.microsoft.com/office/powerpoint/2010/main" val="358802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1777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FF0000"/>
                </a:solidFill>
              </a:rPr>
              <a:t>Aspetti procedurali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93723" y="1330677"/>
            <a:ext cx="8728303" cy="5101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/>
            <a:r>
              <a:rPr lang="it-IT" b="1" dirty="0">
                <a:solidFill>
                  <a:schemeClr val="tx1"/>
                </a:solidFill>
              </a:rPr>
              <a:t>IN CASO DI ESITO POSITIVO DEL REFERENDUM</a:t>
            </a:r>
          </a:p>
          <a:p>
            <a:pPr marL="176213" lvl="1" algn="l"/>
            <a:endParaRPr lang="it-IT" u="sng" dirty="0">
              <a:solidFill>
                <a:schemeClr val="tx1"/>
              </a:solidFill>
            </a:endParaRPr>
          </a:p>
          <a:p>
            <a:pPr marL="176213" lvl="1" algn="l"/>
            <a:endParaRPr lang="it-IT" b="1" dirty="0">
              <a:solidFill>
                <a:schemeClr val="tx1"/>
              </a:solidFill>
            </a:endParaRPr>
          </a:p>
          <a:p>
            <a:pPr marL="176213" lvl="1" algn="l"/>
            <a:endParaRPr lang="it-IT" b="1" dirty="0">
              <a:solidFill>
                <a:schemeClr val="tx1"/>
              </a:solidFill>
            </a:endParaRPr>
          </a:p>
          <a:p>
            <a:pPr marL="633413" lvl="1" indent="-457200" algn="l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fase di preparazione della fusione vera e propria</a:t>
            </a:r>
            <a:r>
              <a:rPr lang="it-IT" dirty="0">
                <a:solidFill>
                  <a:schemeClr val="tx1"/>
                </a:solidFill>
              </a:rPr>
              <a:t> (da 3 mesi a 1 anno e qualche mese)</a:t>
            </a:r>
          </a:p>
          <a:p>
            <a:pPr marL="176213" lvl="1" algn="l"/>
            <a:endParaRPr lang="it-IT" dirty="0">
              <a:solidFill>
                <a:schemeClr val="tx1"/>
              </a:solidFill>
            </a:endParaRPr>
          </a:p>
          <a:p>
            <a:pPr marL="633413" lvl="1" indent="-457200" algn="l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nascita del nuovo comune e fase commissariale</a:t>
            </a:r>
            <a:r>
              <a:rPr lang="it-IT" dirty="0">
                <a:solidFill>
                  <a:schemeClr val="tx1"/>
                </a:solidFill>
              </a:rPr>
              <a:t> (dal 1 gennaio dell’anno 0 alle prime elezioni)</a:t>
            </a:r>
          </a:p>
          <a:p>
            <a:pPr marL="633413" lvl="1" indent="-45720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marL="633413" lvl="1" indent="-457200" algn="l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</a:rPr>
              <a:t>insediamento della nuova amministrazione</a:t>
            </a:r>
            <a:r>
              <a:rPr lang="it-IT" dirty="0">
                <a:solidFill>
                  <a:schemeClr val="tx1"/>
                </a:solidFill>
              </a:rPr>
              <a:t> e </a:t>
            </a:r>
            <a:r>
              <a:rPr lang="it-IT" b="1" dirty="0">
                <a:solidFill>
                  <a:srgbClr val="FF0000"/>
                </a:solidFill>
              </a:rPr>
              <a:t>validazione/riforma</a:t>
            </a:r>
            <a:r>
              <a:rPr lang="it-IT" dirty="0">
                <a:solidFill>
                  <a:schemeClr val="tx1"/>
                </a:solidFill>
              </a:rPr>
              <a:t> delle scelte organizzative iniziate e/o implementate nelle due fasi precedenti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066953" y="1945758"/>
            <a:ext cx="1010093" cy="6911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59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FF0000"/>
                </a:solidFill>
              </a:rPr>
              <a:t>Lo studio di fattibilità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57199" y="1452807"/>
            <a:ext cx="84406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it-IT" sz="2800" dirty="0">
                <a:solidFill>
                  <a:schemeClr val="tx1"/>
                </a:solidFill>
              </a:rPr>
              <a:t>La promozione del </a:t>
            </a:r>
            <a:r>
              <a:rPr lang="it-IT" sz="2800" i="1" dirty="0">
                <a:solidFill>
                  <a:schemeClr val="tx1"/>
                </a:solidFill>
              </a:rPr>
              <a:t>referendum</a:t>
            </a:r>
            <a:r>
              <a:rPr lang="it-IT" sz="2800" dirty="0">
                <a:solidFill>
                  <a:schemeClr val="tx1"/>
                </a:solidFill>
              </a:rPr>
              <a:t> si basa su uno studio di fattibilità che mette in luce </a:t>
            </a:r>
            <a:r>
              <a:rPr lang="it-IT" sz="2800" dirty="0">
                <a:solidFill>
                  <a:schemeClr val="tx1"/>
                </a:solidFill>
                <a:highlight>
                  <a:srgbClr val="FFFF00"/>
                </a:highlight>
              </a:rPr>
              <a:t>vantaggi e svantaggi </a:t>
            </a:r>
            <a:r>
              <a:rPr lang="it-IT" sz="2800" dirty="0">
                <a:solidFill>
                  <a:schemeClr val="tx1"/>
                </a:solidFill>
              </a:rPr>
              <a:t>della fusione, in riferimento:</a:t>
            </a:r>
          </a:p>
          <a:p>
            <a:pPr marL="914400" lvl="1" indent="-4572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all’organizzazione di tutti gli uffici e i servizi, </a:t>
            </a:r>
          </a:p>
          <a:p>
            <a:pPr marL="914400" lvl="1" indent="-4572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alle conseguenti ricadute per la cittadinanza, </a:t>
            </a:r>
          </a:p>
          <a:p>
            <a:pPr marL="914400" lvl="1" indent="-4572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ai costi e ai risparmi.</a:t>
            </a:r>
          </a:p>
        </p:txBody>
      </p:sp>
    </p:spTree>
    <p:extLst>
      <p:ext uri="{BB962C8B-B14F-4D97-AF65-F5344CB8AC3E}">
        <p14:creationId xmlns:p14="http://schemas.microsoft.com/office/powerpoint/2010/main" val="296534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/>
          </p:cNvSpPr>
          <p:nvPr/>
        </p:nvSpPr>
        <p:spPr>
          <a:xfrm>
            <a:off x="122831" y="274638"/>
            <a:ext cx="891322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FF0000"/>
                </a:solidFill>
              </a:rPr>
              <a:t>Che cos’è un comune in FVG, oggi (2016)</a:t>
            </a:r>
          </a:p>
        </p:txBody>
      </p:sp>
      <p:graphicFrame>
        <p:nvGraphicFramePr>
          <p:cNvPr id="4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517915"/>
              </p:ext>
            </p:extLst>
          </p:nvPr>
        </p:nvGraphicFramePr>
        <p:xfrm>
          <a:off x="3242930" y="1113728"/>
          <a:ext cx="5793121" cy="540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840707662"/>
              </p:ext>
            </p:extLst>
          </p:nvPr>
        </p:nvGraphicFramePr>
        <p:xfrm>
          <a:off x="47431" y="1286540"/>
          <a:ext cx="3195499" cy="513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55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91AB7C-EB88-4B17-B5E0-FF05FBD6F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B91AB7C-EB88-4B17-B5E0-FF05FBD6F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FCD38A-A50B-47DA-A4E6-4CCB7C8B7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CFCD38A-A50B-47DA-A4E6-4CCB7C8B7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0F4526-6599-43DC-935B-3C64CF0B4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B0F4526-6599-43DC-935B-3C64CF0B4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AsOne/>
      </p:bldGraphic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FF0000"/>
                </a:solidFill>
              </a:rPr>
              <a:t>Le dimensioni della fusione</a:t>
            </a:r>
          </a:p>
        </p:txBody>
      </p:sp>
      <p:pic>
        <p:nvPicPr>
          <p:cNvPr id="3" name="Segnaposto contenuto 3" descr="Assi-cartesiani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44" r="-15944"/>
          <a:stretch>
            <a:fillRect/>
          </a:stretch>
        </p:blipFill>
        <p:spPr>
          <a:xfrm>
            <a:off x="1525558" y="1417638"/>
            <a:ext cx="6280059" cy="345379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28188" y="2108771"/>
            <a:ext cx="2873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Aspetti </a:t>
            </a:r>
          </a:p>
          <a:p>
            <a:pPr algn="ctr"/>
            <a:r>
              <a:rPr lang="it-IT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metodo </a:t>
            </a:r>
          </a:p>
          <a:p>
            <a:pPr algn="ctr"/>
            <a:r>
              <a:rPr lang="it-IT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procedurali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641221" y="2175611"/>
            <a:ext cx="2721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Aspetti organizzativi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15504" y="5222953"/>
            <a:ext cx="5045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Aspetti </a:t>
            </a:r>
          </a:p>
          <a:p>
            <a:pPr algn="ctr"/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economico - finanziari</a:t>
            </a:r>
          </a:p>
        </p:txBody>
      </p:sp>
    </p:spTree>
    <p:extLst>
      <p:ext uri="{BB962C8B-B14F-4D97-AF65-F5344CB8AC3E}">
        <p14:creationId xmlns:p14="http://schemas.microsoft.com/office/powerpoint/2010/main" val="441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372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FF0000"/>
                </a:solidFill>
              </a:rPr>
              <a:t>Il set di dati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84638" y="1160588"/>
            <a:ext cx="8791200" cy="454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>
                <a:solidFill>
                  <a:schemeClr val="tx1"/>
                </a:solidFill>
              </a:rPr>
              <a:t>Per realizzare lo studio si mettono insieme i principali </a:t>
            </a:r>
            <a:r>
              <a:rPr lang="it-IT" sz="2800" i="1" dirty="0">
                <a:solidFill>
                  <a:schemeClr val="tx1"/>
                </a:solidFill>
              </a:rPr>
              <a:t>set</a:t>
            </a:r>
            <a:r>
              <a:rPr lang="it-IT" sz="2800" dirty="0">
                <a:solidFill>
                  <a:schemeClr val="tx1"/>
                </a:solidFill>
              </a:rPr>
              <a:t> di dati di cui i Comuni dispongono:</a:t>
            </a:r>
          </a:p>
          <a:p>
            <a:pPr marL="1169988" lvl="1" indent="-904875" algn="l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it-IT" sz="4800" dirty="0">
                <a:solidFill>
                  <a:schemeClr val="tx1"/>
                </a:solidFill>
                <a:highlight>
                  <a:srgbClr val="FFFF00"/>
                </a:highlight>
              </a:rPr>
              <a:t>ORGANIZZATIVI </a:t>
            </a:r>
            <a:br>
              <a:rPr lang="it-IT" sz="4800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(personale e sedi)</a:t>
            </a:r>
          </a:p>
          <a:p>
            <a:pPr marL="1169988" lvl="1" indent="-904875" algn="l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it-IT" sz="4800" dirty="0">
                <a:solidFill>
                  <a:schemeClr val="tx1"/>
                </a:solidFill>
                <a:highlight>
                  <a:srgbClr val="FFFF00"/>
                </a:highlight>
              </a:rPr>
              <a:t>FINANZIARI</a:t>
            </a:r>
            <a:br>
              <a:rPr lang="it-IT" sz="4800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(bilanci)</a:t>
            </a:r>
          </a:p>
        </p:txBody>
      </p:sp>
    </p:spTree>
    <p:extLst>
      <p:ext uri="{BB962C8B-B14F-4D97-AF65-F5344CB8AC3E}">
        <p14:creationId xmlns:p14="http://schemas.microsoft.com/office/powerpoint/2010/main" val="12516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i Office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10000</TotalTime>
  <Words>1498</Words>
  <Application>Microsoft Office PowerPoint</Application>
  <PresentationFormat>Presentazione su schermo (4:3)</PresentationFormat>
  <Paragraphs>426</Paragraphs>
  <Slides>48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48</vt:i4>
      </vt:variant>
    </vt:vector>
  </HeadingPairs>
  <TitlesOfParts>
    <vt:vector size="58" baseType="lpstr">
      <vt:lpstr>ＭＳ Ｐゴシック</vt:lpstr>
      <vt:lpstr>Arial</vt:lpstr>
      <vt:lpstr>Calibri</vt:lpstr>
      <vt:lpstr>Mangal</vt:lpstr>
      <vt:lpstr>Spranq eco sans</vt:lpstr>
      <vt:lpstr>Wingdings</vt:lpstr>
      <vt:lpstr>Tema di Office</vt:lpstr>
      <vt:lpstr>1_Tema di Office</vt:lpstr>
      <vt:lpstr>2_Tema di Office</vt:lpstr>
      <vt:lpstr>3_Tema di Office</vt:lpstr>
      <vt:lpstr>Presentazione standard di PowerPoint</vt:lpstr>
      <vt:lpstr>Che cos’è la fusione di comuni?</vt:lpstr>
      <vt:lpstr>I BENEFICI e I TIMORI del processo di Fusione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sono organizzati i comuni di Gemona del Friuli e Montenars?</vt:lpstr>
      <vt:lpstr>8 aree – 18 servizi 64 dipendenti</vt:lpstr>
      <vt:lpstr>Montenars</vt:lpstr>
      <vt:lpstr>Presentazione standard di PowerPoint</vt:lpstr>
      <vt:lpstr>Altri elementi rilevanti</vt:lpstr>
      <vt:lpstr>Presentazione standard di PowerPoint</vt:lpstr>
      <vt:lpstr>… non solo dati finanziari</vt:lpstr>
      <vt:lpstr>Come si impiegano le risorse?</vt:lpstr>
      <vt:lpstr>Una questione di “TAGLIA”</vt:lpstr>
      <vt:lpstr>RAPPORTO TRA GRANDEZZE DIVERSE circa 1 a 20 </vt:lpstr>
      <vt:lpstr>Presentazione standard di PowerPoint</vt:lpstr>
      <vt:lpstr>SPESA PER FUNZIONE 2015</vt:lpstr>
      <vt:lpstr>Che cosa significano questi dati?</vt:lpstr>
      <vt:lpstr>Che cosa significano questi dati?</vt:lpstr>
      <vt:lpstr>Che cosa significano questi dati?</vt:lpstr>
      <vt:lpstr>Spesa pro capite per funzione - 2015</vt:lpstr>
      <vt:lpstr>Presentazione standard di PowerPoint</vt:lpstr>
      <vt:lpstr>SPESA PER FATTORE 2015</vt:lpstr>
      <vt:lpstr>CHE COSA SIGNIFICANO QUESTI DATI?</vt:lpstr>
      <vt:lpstr>Uno sguardo (veloce…) ad alcuni servizi di bilancio </vt:lpstr>
      <vt:lpstr>Amministrazione generale 2015 come si spendono i soldi?</vt:lpstr>
      <vt:lpstr>Che cosa significano questi dati?</vt:lpstr>
      <vt:lpstr>Presentazione standard di PowerPoint</vt:lpstr>
      <vt:lpstr>Principali aree di possibile risparmio e riorganizzazione</vt:lpstr>
      <vt:lpstr>PRINCIPALI AREE DI POSSIBILE RISPARMIO E RIORGANIZZAZIONE</vt:lpstr>
      <vt:lpstr>PRINCIPALI AREE DI POSSIBILE RISPARMIO E RIORGANIZZAZIONE</vt:lpstr>
      <vt:lpstr>LE POSSIBILI ALTERNATIVE</vt:lpstr>
      <vt:lpstr>ANALISI DELLE PRINCIPALI ENTRATE E DELLE POLITICHE FISCALI E TRIBUTARIE</vt:lpstr>
      <vt:lpstr>Presentazione standard di PowerPoint</vt:lpstr>
      <vt:lpstr>ADDIZIONALE IRPEF</vt:lpstr>
      <vt:lpstr>IMU 2015</vt:lpstr>
      <vt:lpstr>Trasferimenti 2015</vt:lpstr>
      <vt:lpstr>Presentazione standard di PowerPoint</vt:lpstr>
      <vt:lpstr>Presentazione standard di PowerPoint</vt:lpstr>
      <vt:lpstr>Presentazione standard di PowerPoint</vt:lpstr>
      <vt:lpstr>Compariamo gli indici</vt:lpstr>
      <vt:lpstr>Che cosa significano questi dati?</vt:lpstr>
      <vt:lpstr>Presentazione standard di PowerPoint</vt:lpstr>
      <vt:lpstr>Presentazione standard di PowerPoint</vt:lpstr>
    </vt:vector>
  </TitlesOfParts>
  <Company>stefanopadovan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TRAMONTI</dc:title>
  <dc:creator>stefano padovan</dc:creator>
  <cp:lastModifiedBy>Daniele Gortan</cp:lastModifiedBy>
  <cp:revision>377</cp:revision>
  <cp:lastPrinted>2016-10-10T12:42:24Z</cp:lastPrinted>
  <dcterms:created xsi:type="dcterms:W3CDTF">2016-05-03T19:23:05Z</dcterms:created>
  <dcterms:modified xsi:type="dcterms:W3CDTF">2016-11-03T11:23:10Z</dcterms:modified>
</cp:coreProperties>
</file>