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359" r:id="rId2"/>
    <p:sldId id="374" r:id="rId3"/>
    <p:sldId id="360" r:id="rId4"/>
    <p:sldId id="384" r:id="rId5"/>
    <p:sldId id="385" r:id="rId6"/>
    <p:sldId id="389" r:id="rId7"/>
    <p:sldId id="373" r:id="rId8"/>
    <p:sldId id="381" r:id="rId9"/>
    <p:sldId id="380" r:id="rId10"/>
    <p:sldId id="378" r:id="rId11"/>
    <p:sldId id="387" r:id="rId12"/>
    <p:sldId id="399" r:id="rId13"/>
    <p:sldId id="400" r:id="rId14"/>
    <p:sldId id="388" r:id="rId15"/>
    <p:sldId id="386" r:id="rId16"/>
    <p:sldId id="370" r:id="rId17"/>
    <p:sldId id="377" r:id="rId18"/>
  </p:sldIdLst>
  <p:sldSz cx="14255750" cy="1069181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44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o Bongiovanni" initials="SB" lastIdx="1" clrIdx="0">
    <p:extLst>
      <p:ext uri="{19B8F6BF-5375-455C-9EA6-DF929625EA0E}">
        <p15:presenceInfo xmlns:p15="http://schemas.microsoft.com/office/powerpoint/2012/main" userId="Stefano Bongiova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08" autoAdjust="0"/>
    <p:restoredTop sz="94660"/>
  </p:normalViewPr>
  <p:slideViewPr>
    <p:cSldViewPr snapToGrid="0">
      <p:cViewPr>
        <p:scale>
          <a:sx n="60" d="100"/>
          <a:sy n="60" d="100"/>
        </p:scale>
        <p:origin x="2358" y="480"/>
      </p:cViewPr>
      <p:guideLst>
        <p:guide orient="horz" pos="3390"/>
        <p:guide pos="4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Beano dal 2019 a maggio 2023</a:t>
            </a:r>
          </a:p>
        </c:rich>
      </c:tx>
      <c:layout>
        <c:manualLayout>
          <c:xMode val="edge"/>
          <c:yMode val="edge"/>
          <c:x val="0.16315435647231211"/>
          <c:y val="2.0331401850157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4002222114873676E-2"/>
          <c:y val="7.2406051732552462E-2"/>
          <c:w val="0.91190449736727675"/>
          <c:h val="0.83137478239817386"/>
        </c:manualLayout>
      </c:layout>
      <c:scatterChart>
        <c:scatterStyle val="smoothMarker"/>
        <c:varyColors val="0"/>
        <c:ser>
          <c:idx val="0"/>
          <c:order val="0"/>
          <c:tx>
            <c:v>Valori medi mensili dal 2019 al 2023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Beano!$G$4:$G$498</c:f>
              <c:numCache>
                <c:formatCode>[$-410]mmm\-yy;@</c:formatCode>
                <c:ptCount val="495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30317</c:v>
                </c:pt>
                <c:pt idx="24">
                  <c:v>30348</c:v>
                </c:pt>
                <c:pt idx="25">
                  <c:v>30376</c:v>
                </c:pt>
                <c:pt idx="26">
                  <c:v>30407</c:v>
                </c:pt>
                <c:pt idx="27">
                  <c:v>30437</c:v>
                </c:pt>
                <c:pt idx="28">
                  <c:v>30468</c:v>
                </c:pt>
                <c:pt idx="29">
                  <c:v>30498</c:v>
                </c:pt>
                <c:pt idx="30">
                  <c:v>30529</c:v>
                </c:pt>
                <c:pt idx="31">
                  <c:v>30560</c:v>
                </c:pt>
                <c:pt idx="32">
                  <c:v>30590</c:v>
                </c:pt>
                <c:pt idx="33">
                  <c:v>30621</c:v>
                </c:pt>
                <c:pt idx="34">
                  <c:v>30651</c:v>
                </c:pt>
                <c:pt idx="35">
                  <c:v>30682</c:v>
                </c:pt>
                <c:pt idx="36">
                  <c:v>30713</c:v>
                </c:pt>
                <c:pt idx="37">
                  <c:v>30742</c:v>
                </c:pt>
                <c:pt idx="38">
                  <c:v>30773</c:v>
                </c:pt>
                <c:pt idx="39">
                  <c:v>30803</c:v>
                </c:pt>
                <c:pt idx="40">
                  <c:v>30834</c:v>
                </c:pt>
                <c:pt idx="41">
                  <c:v>30864</c:v>
                </c:pt>
                <c:pt idx="42">
                  <c:v>30895</c:v>
                </c:pt>
                <c:pt idx="43">
                  <c:v>30926</c:v>
                </c:pt>
                <c:pt idx="44">
                  <c:v>30956</c:v>
                </c:pt>
                <c:pt idx="45">
                  <c:v>30987</c:v>
                </c:pt>
                <c:pt idx="46">
                  <c:v>31017</c:v>
                </c:pt>
                <c:pt idx="47">
                  <c:v>31048</c:v>
                </c:pt>
                <c:pt idx="48">
                  <c:v>31079</c:v>
                </c:pt>
                <c:pt idx="49">
                  <c:v>31107</c:v>
                </c:pt>
                <c:pt idx="50">
                  <c:v>31138</c:v>
                </c:pt>
                <c:pt idx="51">
                  <c:v>31168</c:v>
                </c:pt>
                <c:pt idx="52">
                  <c:v>31199</c:v>
                </c:pt>
                <c:pt idx="53">
                  <c:v>31229</c:v>
                </c:pt>
                <c:pt idx="54">
                  <c:v>31260</c:v>
                </c:pt>
                <c:pt idx="55">
                  <c:v>31291</c:v>
                </c:pt>
                <c:pt idx="56">
                  <c:v>31321</c:v>
                </c:pt>
                <c:pt idx="57">
                  <c:v>31352</c:v>
                </c:pt>
                <c:pt idx="58">
                  <c:v>31382</c:v>
                </c:pt>
                <c:pt idx="59">
                  <c:v>31413</c:v>
                </c:pt>
                <c:pt idx="60">
                  <c:v>31444</c:v>
                </c:pt>
                <c:pt idx="61">
                  <c:v>31472</c:v>
                </c:pt>
                <c:pt idx="62">
                  <c:v>31503</c:v>
                </c:pt>
                <c:pt idx="63">
                  <c:v>31533</c:v>
                </c:pt>
                <c:pt idx="64">
                  <c:v>31564</c:v>
                </c:pt>
                <c:pt idx="65">
                  <c:v>31594</c:v>
                </c:pt>
                <c:pt idx="66">
                  <c:v>31625</c:v>
                </c:pt>
                <c:pt idx="67">
                  <c:v>31656</c:v>
                </c:pt>
                <c:pt idx="68">
                  <c:v>31686</c:v>
                </c:pt>
                <c:pt idx="69">
                  <c:v>31717</c:v>
                </c:pt>
                <c:pt idx="70">
                  <c:v>31747</c:v>
                </c:pt>
                <c:pt idx="71">
                  <c:v>31778</c:v>
                </c:pt>
                <c:pt idx="72">
                  <c:v>31809</c:v>
                </c:pt>
                <c:pt idx="73">
                  <c:v>31837</c:v>
                </c:pt>
                <c:pt idx="74">
                  <c:v>31868</c:v>
                </c:pt>
                <c:pt idx="75">
                  <c:v>31898</c:v>
                </c:pt>
                <c:pt idx="76">
                  <c:v>31929</c:v>
                </c:pt>
                <c:pt idx="77">
                  <c:v>31959</c:v>
                </c:pt>
                <c:pt idx="78">
                  <c:v>31990</c:v>
                </c:pt>
                <c:pt idx="79">
                  <c:v>32021</c:v>
                </c:pt>
                <c:pt idx="80">
                  <c:v>32051</c:v>
                </c:pt>
                <c:pt idx="81">
                  <c:v>32082</c:v>
                </c:pt>
                <c:pt idx="82">
                  <c:v>32112</c:v>
                </c:pt>
                <c:pt idx="83">
                  <c:v>32143</c:v>
                </c:pt>
                <c:pt idx="84">
                  <c:v>32174</c:v>
                </c:pt>
                <c:pt idx="85">
                  <c:v>32203</c:v>
                </c:pt>
                <c:pt idx="86">
                  <c:v>32234</c:v>
                </c:pt>
                <c:pt idx="87">
                  <c:v>32264</c:v>
                </c:pt>
                <c:pt idx="88">
                  <c:v>32295</c:v>
                </c:pt>
                <c:pt idx="89">
                  <c:v>32325</c:v>
                </c:pt>
                <c:pt idx="90">
                  <c:v>32356</c:v>
                </c:pt>
                <c:pt idx="91">
                  <c:v>32387</c:v>
                </c:pt>
                <c:pt idx="92">
                  <c:v>32417</c:v>
                </c:pt>
                <c:pt idx="93">
                  <c:v>32448</c:v>
                </c:pt>
                <c:pt idx="94">
                  <c:v>32478</c:v>
                </c:pt>
                <c:pt idx="95">
                  <c:v>32509</c:v>
                </c:pt>
                <c:pt idx="96">
                  <c:v>32540</c:v>
                </c:pt>
                <c:pt idx="97">
                  <c:v>32568</c:v>
                </c:pt>
                <c:pt idx="98">
                  <c:v>32599</c:v>
                </c:pt>
                <c:pt idx="99">
                  <c:v>32629</c:v>
                </c:pt>
                <c:pt idx="100">
                  <c:v>32660</c:v>
                </c:pt>
                <c:pt idx="101">
                  <c:v>32690</c:v>
                </c:pt>
                <c:pt idx="102">
                  <c:v>32721</c:v>
                </c:pt>
                <c:pt idx="103">
                  <c:v>32752</c:v>
                </c:pt>
                <c:pt idx="104">
                  <c:v>32782</c:v>
                </c:pt>
                <c:pt idx="105">
                  <c:v>32813</c:v>
                </c:pt>
                <c:pt idx="106">
                  <c:v>32843</c:v>
                </c:pt>
                <c:pt idx="107">
                  <c:v>32874</c:v>
                </c:pt>
                <c:pt idx="108">
                  <c:v>32905</c:v>
                </c:pt>
                <c:pt idx="109">
                  <c:v>32933</c:v>
                </c:pt>
                <c:pt idx="110">
                  <c:v>32964</c:v>
                </c:pt>
                <c:pt idx="111">
                  <c:v>32994</c:v>
                </c:pt>
                <c:pt idx="112">
                  <c:v>33025</c:v>
                </c:pt>
                <c:pt idx="113">
                  <c:v>33055</c:v>
                </c:pt>
                <c:pt idx="114">
                  <c:v>33086</c:v>
                </c:pt>
                <c:pt idx="115">
                  <c:v>33117</c:v>
                </c:pt>
                <c:pt idx="116">
                  <c:v>33147</c:v>
                </c:pt>
                <c:pt idx="117">
                  <c:v>33178</c:v>
                </c:pt>
                <c:pt idx="118">
                  <c:v>33208</c:v>
                </c:pt>
                <c:pt idx="119">
                  <c:v>33239</c:v>
                </c:pt>
                <c:pt idx="120">
                  <c:v>33270</c:v>
                </c:pt>
                <c:pt idx="121">
                  <c:v>33298</c:v>
                </c:pt>
                <c:pt idx="122">
                  <c:v>33329</c:v>
                </c:pt>
                <c:pt idx="123">
                  <c:v>33359</c:v>
                </c:pt>
                <c:pt idx="124">
                  <c:v>33420</c:v>
                </c:pt>
                <c:pt idx="125">
                  <c:v>33451</c:v>
                </c:pt>
                <c:pt idx="126">
                  <c:v>33482</c:v>
                </c:pt>
                <c:pt idx="127">
                  <c:v>33512</c:v>
                </c:pt>
                <c:pt idx="128">
                  <c:v>33543</c:v>
                </c:pt>
                <c:pt idx="129">
                  <c:v>33573</c:v>
                </c:pt>
                <c:pt idx="130">
                  <c:v>33604</c:v>
                </c:pt>
                <c:pt idx="131">
                  <c:v>33635</c:v>
                </c:pt>
                <c:pt idx="132">
                  <c:v>33664</c:v>
                </c:pt>
                <c:pt idx="133">
                  <c:v>33725</c:v>
                </c:pt>
                <c:pt idx="134">
                  <c:v>33756</c:v>
                </c:pt>
                <c:pt idx="135">
                  <c:v>33786</c:v>
                </c:pt>
                <c:pt idx="136">
                  <c:v>33817</c:v>
                </c:pt>
                <c:pt idx="137">
                  <c:v>33848</c:v>
                </c:pt>
                <c:pt idx="138">
                  <c:v>33878</c:v>
                </c:pt>
                <c:pt idx="139">
                  <c:v>33909</c:v>
                </c:pt>
                <c:pt idx="140">
                  <c:v>33939</c:v>
                </c:pt>
                <c:pt idx="141">
                  <c:v>33970</c:v>
                </c:pt>
                <c:pt idx="142">
                  <c:v>34001</c:v>
                </c:pt>
                <c:pt idx="143">
                  <c:v>34029</c:v>
                </c:pt>
                <c:pt idx="144">
                  <c:v>34060</c:v>
                </c:pt>
                <c:pt idx="145">
                  <c:v>34090</c:v>
                </c:pt>
                <c:pt idx="146">
                  <c:v>34121</c:v>
                </c:pt>
                <c:pt idx="147">
                  <c:v>34151</c:v>
                </c:pt>
                <c:pt idx="148">
                  <c:v>34182</c:v>
                </c:pt>
                <c:pt idx="149">
                  <c:v>34213</c:v>
                </c:pt>
                <c:pt idx="150">
                  <c:v>34243</c:v>
                </c:pt>
                <c:pt idx="151">
                  <c:v>34274</c:v>
                </c:pt>
                <c:pt idx="152">
                  <c:v>34304</c:v>
                </c:pt>
                <c:pt idx="153">
                  <c:v>34335</c:v>
                </c:pt>
                <c:pt idx="154">
                  <c:v>34366</c:v>
                </c:pt>
                <c:pt idx="155">
                  <c:v>34394</c:v>
                </c:pt>
                <c:pt idx="156">
                  <c:v>34425</c:v>
                </c:pt>
                <c:pt idx="157">
                  <c:v>34455</c:v>
                </c:pt>
                <c:pt idx="158">
                  <c:v>34486</c:v>
                </c:pt>
                <c:pt idx="159">
                  <c:v>34516</c:v>
                </c:pt>
                <c:pt idx="160">
                  <c:v>34547</c:v>
                </c:pt>
                <c:pt idx="161">
                  <c:v>34578</c:v>
                </c:pt>
                <c:pt idx="162">
                  <c:v>34608</c:v>
                </c:pt>
                <c:pt idx="163">
                  <c:v>34639</c:v>
                </c:pt>
                <c:pt idx="164">
                  <c:v>34669</c:v>
                </c:pt>
                <c:pt idx="165">
                  <c:v>34700</c:v>
                </c:pt>
                <c:pt idx="166">
                  <c:v>34731</c:v>
                </c:pt>
                <c:pt idx="167">
                  <c:v>34759</c:v>
                </c:pt>
                <c:pt idx="168">
                  <c:v>34790</c:v>
                </c:pt>
                <c:pt idx="169">
                  <c:v>34820</c:v>
                </c:pt>
                <c:pt idx="170">
                  <c:v>34851</c:v>
                </c:pt>
                <c:pt idx="171">
                  <c:v>34881</c:v>
                </c:pt>
                <c:pt idx="172">
                  <c:v>34912</c:v>
                </c:pt>
                <c:pt idx="173">
                  <c:v>34943</c:v>
                </c:pt>
                <c:pt idx="174">
                  <c:v>34973</c:v>
                </c:pt>
                <c:pt idx="175">
                  <c:v>35004</c:v>
                </c:pt>
                <c:pt idx="176">
                  <c:v>35034</c:v>
                </c:pt>
                <c:pt idx="177">
                  <c:v>35065</c:v>
                </c:pt>
                <c:pt idx="178">
                  <c:v>35096</c:v>
                </c:pt>
                <c:pt idx="179">
                  <c:v>35125</c:v>
                </c:pt>
                <c:pt idx="180">
                  <c:v>35156</c:v>
                </c:pt>
                <c:pt idx="181">
                  <c:v>35186</c:v>
                </c:pt>
                <c:pt idx="182">
                  <c:v>35217</c:v>
                </c:pt>
                <c:pt idx="183">
                  <c:v>35247</c:v>
                </c:pt>
                <c:pt idx="184">
                  <c:v>35278</c:v>
                </c:pt>
                <c:pt idx="185">
                  <c:v>35309</c:v>
                </c:pt>
                <c:pt idx="186">
                  <c:v>35339</c:v>
                </c:pt>
                <c:pt idx="187">
                  <c:v>35370</c:v>
                </c:pt>
                <c:pt idx="188">
                  <c:v>35400</c:v>
                </c:pt>
                <c:pt idx="189">
                  <c:v>35431</c:v>
                </c:pt>
                <c:pt idx="190">
                  <c:v>35462</c:v>
                </c:pt>
                <c:pt idx="191">
                  <c:v>35490</c:v>
                </c:pt>
                <c:pt idx="192">
                  <c:v>35521</c:v>
                </c:pt>
                <c:pt idx="193">
                  <c:v>35551</c:v>
                </c:pt>
                <c:pt idx="194">
                  <c:v>35582</c:v>
                </c:pt>
                <c:pt idx="195">
                  <c:v>35704</c:v>
                </c:pt>
                <c:pt idx="196">
                  <c:v>35735</c:v>
                </c:pt>
                <c:pt idx="197">
                  <c:v>35765</c:v>
                </c:pt>
                <c:pt idx="198">
                  <c:v>35796</c:v>
                </c:pt>
                <c:pt idx="199">
                  <c:v>35827</c:v>
                </c:pt>
                <c:pt idx="200">
                  <c:v>35886</c:v>
                </c:pt>
                <c:pt idx="201">
                  <c:v>35916</c:v>
                </c:pt>
                <c:pt idx="202">
                  <c:v>35947</c:v>
                </c:pt>
                <c:pt idx="203">
                  <c:v>36008</c:v>
                </c:pt>
                <c:pt idx="204">
                  <c:v>36039</c:v>
                </c:pt>
                <c:pt idx="205">
                  <c:v>36069</c:v>
                </c:pt>
                <c:pt idx="206">
                  <c:v>36161</c:v>
                </c:pt>
                <c:pt idx="207">
                  <c:v>36192</c:v>
                </c:pt>
                <c:pt idx="208">
                  <c:v>36220</c:v>
                </c:pt>
                <c:pt idx="209">
                  <c:v>36251</c:v>
                </c:pt>
                <c:pt idx="210">
                  <c:v>36281</c:v>
                </c:pt>
                <c:pt idx="211">
                  <c:v>36312</c:v>
                </c:pt>
                <c:pt idx="212">
                  <c:v>36342</c:v>
                </c:pt>
                <c:pt idx="213">
                  <c:v>36373</c:v>
                </c:pt>
                <c:pt idx="214">
                  <c:v>36404</c:v>
                </c:pt>
                <c:pt idx="215">
                  <c:v>36434</c:v>
                </c:pt>
                <c:pt idx="216">
                  <c:v>36465</c:v>
                </c:pt>
                <c:pt idx="217">
                  <c:v>36495</c:v>
                </c:pt>
                <c:pt idx="218">
                  <c:v>36526</c:v>
                </c:pt>
                <c:pt idx="219">
                  <c:v>36557</c:v>
                </c:pt>
                <c:pt idx="220">
                  <c:v>36586</c:v>
                </c:pt>
                <c:pt idx="221">
                  <c:v>36617</c:v>
                </c:pt>
                <c:pt idx="222">
                  <c:v>36647</c:v>
                </c:pt>
                <c:pt idx="223">
                  <c:v>36678</c:v>
                </c:pt>
                <c:pt idx="224">
                  <c:v>36708</c:v>
                </c:pt>
                <c:pt idx="225">
                  <c:v>36739</c:v>
                </c:pt>
                <c:pt idx="226">
                  <c:v>36770</c:v>
                </c:pt>
                <c:pt idx="227">
                  <c:v>36892</c:v>
                </c:pt>
                <c:pt idx="228">
                  <c:v>36923</c:v>
                </c:pt>
                <c:pt idx="229">
                  <c:v>36951</c:v>
                </c:pt>
                <c:pt idx="230">
                  <c:v>36982</c:v>
                </c:pt>
                <c:pt idx="231">
                  <c:v>37012</c:v>
                </c:pt>
                <c:pt idx="232">
                  <c:v>37043</c:v>
                </c:pt>
                <c:pt idx="233">
                  <c:v>37104</c:v>
                </c:pt>
                <c:pt idx="234">
                  <c:v>37135</c:v>
                </c:pt>
                <c:pt idx="235">
                  <c:v>37165</c:v>
                </c:pt>
                <c:pt idx="236">
                  <c:v>37196</c:v>
                </c:pt>
                <c:pt idx="237">
                  <c:v>37226</c:v>
                </c:pt>
                <c:pt idx="238">
                  <c:v>37257</c:v>
                </c:pt>
                <c:pt idx="239">
                  <c:v>37288</c:v>
                </c:pt>
                <c:pt idx="240">
                  <c:v>37316</c:v>
                </c:pt>
                <c:pt idx="241">
                  <c:v>37347</c:v>
                </c:pt>
                <c:pt idx="242">
                  <c:v>37377</c:v>
                </c:pt>
                <c:pt idx="243">
                  <c:v>37408</c:v>
                </c:pt>
                <c:pt idx="244">
                  <c:v>37438</c:v>
                </c:pt>
                <c:pt idx="245">
                  <c:v>37469</c:v>
                </c:pt>
                <c:pt idx="246">
                  <c:v>37500</c:v>
                </c:pt>
                <c:pt idx="247">
                  <c:v>37530</c:v>
                </c:pt>
                <c:pt idx="248">
                  <c:v>37561</c:v>
                </c:pt>
                <c:pt idx="249">
                  <c:v>37591</c:v>
                </c:pt>
                <c:pt idx="250">
                  <c:v>37622</c:v>
                </c:pt>
                <c:pt idx="251">
                  <c:v>37653</c:v>
                </c:pt>
                <c:pt idx="252">
                  <c:v>37681</c:v>
                </c:pt>
                <c:pt idx="253">
                  <c:v>37712</c:v>
                </c:pt>
                <c:pt idx="254">
                  <c:v>37742</c:v>
                </c:pt>
                <c:pt idx="255">
                  <c:v>37773</c:v>
                </c:pt>
                <c:pt idx="256">
                  <c:v>37803</c:v>
                </c:pt>
                <c:pt idx="257">
                  <c:v>37834</c:v>
                </c:pt>
                <c:pt idx="258">
                  <c:v>37865</c:v>
                </c:pt>
                <c:pt idx="259">
                  <c:v>37895</c:v>
                </c:pt>
                <c:pt idx="260">
                  <c:v>37926</c:v>
                </c:pt>
                <c:pt idx="261">
                  <c:v>37956</c:v>
                </c:pt>
                <c:pt idx="262">
                  <c:v>37987</c:v>
                </c:pt>
                <c:pt idx="263">
                  <c:v>38018</c:v>
                </c:pt>
                <c:pt idx="264">
                  <c:v>38047</c:v>
                </c:pt>
                <c:pt idx="265">
                  <c:v>38078</c:v>
                </c:pt>
                <c:pt idx="266">
                  <c:v>38108</c:v>
                </c:pt>
                <c:pt idx="267">
                  <c:v>38139</c:v>
                </c:pt>
                <c:pt idx="268">
                  <c:v>38169</c:v>
                </c:pt>
                <c:pt idx="269">
                  <c:v>38200</c:v>
                </c:pt>
                <c:pt idx="270">
                  <c:v>38231</c:v>
                </c:pt>
                <c:pt idx="271">
                  <c:v>38261</c:v>
                </c:pt>
                <c:pt idx="272">
                  <c:v>38292</c:v>
                </c:pt>
                <c:pt idx="273">
                  <c:v>38322</c:v>
                </c:pt>
                <c:pt idx="274">
                  <c:v>38353</c:v>
                </c:pt>
                <c:pt idx="275">
                  <c:v>38384</c:v>
                </c:pt>
                <c:pt idx="276">
                  <c:v>38412</c:v>
                </c:pt>
                <c:pt idx="277">
                  <c:v>38443</c:v>
                </c:pt>
                <c:pt idx="278">
                  <c:v>38473</c:v>
                </c:pt>
                <c:pt idx="279">
                  <c:v>38504</c:v>
                </c:pt>
                <c:pt idx="280">
                  <c:v>38534</c:v>
                </c:pt>
                <c:pt idx="281">
                  <c:v>38565</c:v>
                </c:pt>
                <c:pt idx="282">
                  <c:v>38596</c:v>
                </c:pt>
                <c:pt idx="283">
                  <c:v>38626</c:v>
                </c:pt>
                <c:pt idx="284">
                  <c:v>38657</c:v>
                </c:pt>
                <c:pt idx="285">
                  <c:v>38687</c:v>
                </c:pt>
                <c:pt idx="286">
                  <c:v>38718</c:v>
                </c:pt>
                <c:pt idx="287">
                  <c:v>38749</c:v>
                </c:pt>
                <c:pt idx="288">
                  <c:v>38777</c:v>
                </c:pt>
                <c:pt idx="289">
                  <c:v>38808</c:v>
                </c:pt>
                <c:pt idx="290">
                  <c:v>38838</c:v>
                </c:pt>
                <c:pt idx="291">
                  <c:v>38869</c:v>
                </c:pt>
                <c:pt idx="292">
                  <c:v>38899</c:v>
                </c:pt>
                <c:pt idx="293">
                  <c:v>38930</c:v>
                </c:pt>
                <c:pt idx="294">
                  <c:v>38961</c:v>
                </c:pt>
                <c:pt idx="295">
                  <c:v>38991</c:v>
                </c:pt>
                <c:pt idx="296">
                  <c:v>39022</c:v>
                </c:pt>
                <c:pt idx="297">
                  <c:v>39052</c:v>
                </c:pt>
                <c:pt idx="298">
                  <c:v>39083</c:v>
                </c:pt>
                <c:pt idx="299">
                  <c:v>39114</c:v>
                </c:pt>
                <c:pt idx="300">
                  <c:v>39142</c:v>
                </c:pt>
                <c:pt idx="301">
                  <c:v>39173</c:v>
                </c:pt>
                <c:pt idx="302">
                  <c:v>39203</c:v>
                </c:pt>
                <c:pt idx="303">
                  <c:v>39234</c:v>
                </c:pt>
                <c:pt idx="304">
                  <c:v>39264</c:v>
                </c:pt>
                <c:pt idx="305">
                  <c:v>39295</c:v>
                </c:pt>
                <c:pt idx="306">
                  <c:v>39326</c:v>
                </c:pt>
                <c:pt idx="307">
                  <c:v>39356</c:v>
                </c:pt>
                <c:pt idx="308">
                  <c:v>39387</c:v>
                </c:pt>
                <c:pt idx="309">
                  <c:v>39417</c:v>
                </c:pt>
                <c:pt idx="310">
                  <c:v>39448</c:v>
                </c:pt>
                <c:pt idx="311">
                  <c:v>39479</c:v>
                </c:pt>
                <c:pt idx="312">
                  <c:v>39508</c:v>
                </c:pt>
                <c:pt idx="313">
                  <c:v>39539</c:v>
                </c:pt>
                <c:pt idx="314">
                  <c:v>39569</c:v>
                </c:pt>
                <c:pt idx="315">
                  <c:v>39600</c:v>
                </c:pt>
                <c:pt idx="316">
                  <c:v>39630</c:v>
                </c:pt>
                <c:pt idx="317">
                  <c:v>39661</c:v>
                </c:pt>
                <c:pt idx="318">
                  <c:v>39692</c:v>
                </c:pt>
                <c:pt idx="319">
                  <c:v>39722</c:v>
                </c:pt>
                <c:pt idx="320">
                  <c:v>39753</c:v>
                </c:pt>
                <c:pt idx="321">
                  <c:v>39783</c:v>
                </c:pt>
                <c:pt idx="322">
                  <c:v>39814</c:v>
                </c:pt>
                <c:pt idx="323">
                  <c:v>39845</c:v>
                </c:pt>
                <c:pt idx="324">
                  <c:v>39873</c:v>
                </c:pt>
                <c:pt idx="325">
                  <c:v>39904</c:v>
                </c:pt>
                <c:pt idx="326">
                  <c:v>39934</c:v>
                </c:pt>
                <c:pt idx="327">
                  <c:v>39965</c:v>
                </c:pt>
                <c:pt idx="328">
                  <c:v>39995</c:v>
                </c:pt>
                <c:pt idx="329">
                  <c:v>40026</c:v>
                </c:pt>
                <c:pt idx="330">
                  <c:v>40057</c:v>
                </c:pt>
                <c:pt idx="331">
                  <c:v>40087</c:v>
                </c:pt>
                <c:pt idx="332">
                  <c:v>40118</c:v>
                </c:pt>
                <c:pt idx="333">
                  <c:v>40148</c:v>
                </c:pt>
                <c:pt idx="334">
                  <c:v>40179</c:v>
                </c:pt>
                <c:pt idx="335">
                  <c:v>40210</c:v>
                </c:pt>
                <c:pt idx="336">
                  <c:v>40238</c:v>
                </c:pt>
                <c:pt idx="337">
                  <c:v>40269</c:v>
                </c:pt>
                <c:pt idx="338">
                  <c:v>40299</c:v>
                </c:pt>
                <c:pt idx="339">
                  <c:v>40330</c:v>
                </c:pt>
                <c:pt idx="340">
                  <c:v>40360</c:v>
                </c:pt>
                <c:pt idx="341">
                  <c:v>40391</c:v>
                </c:pt>
                <c:pt idx="342">
                  <c:v>40422</c:v>
                </c:pt>
                <c:pt idx="343">
                  <c:v>40452</c:v>
                </c:pt>
                <c:pt idx="344">
                  <c:v>40483</c:v>
                </c:pt>
                <c:pt idx="345">
                  <c:v>40513</c:v>
                </c:pt>
                <c:pt idx="346">
                  <c:v>40544</c:v>
                </c:pt>
                <c:pt idx="347">
                  <c:v>40575</c:v>
                </c:pt>
                <c:pt idx="348">
                  <c:v>40603</c:v>
                </c:pt>
                <c:pt idx="349">
                  <c:v>40634</c:v>
                </c:pt>
                <c:pt idx="350">
                  <c:v>40664</c:v>
                </c:pt>
                <c:pt idx="351">
                  <c:v>40695</c:v>
                </c:pt>
                <c:pt idx="352">
                  <c:v>40725</c:v>
                </c:pt>
                <c:pt idx="353">
                  <c:v>40756</c:v>
                </c:pt>
                <c:pt idx="354">
                  <c:v>40787</c:v>
                </c:pt>
                <c:pt idx="355">
                  <c:v>40817</c:v>
                </c:pt>
                <c:pt idx="356">
                  <c:v>40848</c:v>
                </c:pt>
                <c:pt idx="357">
                  <c:v>40878</c:v>
                </c:pt>
                <c:pt idx="358">
                  <c:v>40909</c:v>
                </c:pt>
                <c:pt idx="359">
                  <c:v>40940</c:v>
                </c:pt>
                <c:pt idx="360">
                  <c:v>40969</c:v>
                </c:pt>
                <c:pt idx="361">
                  <c:v>41000</c:v>
                </c:pt>
                <c:pt idx="362">
                  <c:v>41030</c:v>
                </c:pt>
                <c:pt idx="363">
                  <c:v>41061</c:v>
                </c:pt>
                <c:pt idx="364">
                  <c:v>41091</c:v>
                </c:pt>
                <c:pt idx="365">
                  <c:v>41122</c:v>
                </c:pt>
                <c:pt idx="366">
                  <c:v>41153</c:v>
                </c:pt>
                <c:pt idx="367">
                  <c:v>41183</c:v>
                </c:pt>
                <c:pt idx="368">
                  <c:v>41214</c:v>
                </c:pt>
                <c:pt idx="369">
                  <c:v>41244</c:v>
                </c:pt>
                <c:pt idx="370">
                  <c:v>41275</c:v>
                </c:pt>
                <c:pt idx="371">
                  <c:v>41306</c:v>
                </c:pt>
                <c:pt idx="372">
                  <c:v>41334</c:v>
                </c:pt>
                <c:pt idx="373">
                  <c:v>41365</c:v>
                </c:pt>
                <c:pt idx="374">
                  <c:v>41395</c:v>
                </c:pt>
                <c:pt idx="375">
                  <c:v>41426</c:v>
                </c:pt>
                <c:pt idx="376">
                  <c:v>41456</c:v>
                </c:pt>
                <c:pt idx="377">
                  <c:v>41487</c:v>
                </c:pt>
                <c:pt idx="378">
                  <c:v>41518</c:v>
                </c:pt>
                <c:pt idx="379">
                  <c:v>41548</c:v>
                </c:pt>
                <c:pt idx="380">
                  <c:v>41579</c:v>
                </c:pt>
                <c:pt idx="381">
                  <c:v>41609</c:v>
                </c:pt>
                <c:pt idx="382">
                  <c:v>41640</c:v>
                </c:pt>
                <c:pt idx="383">
                  <c:v>41671</c:v>
                </c:pt>
                <c:pt idx="384">
                  <c:v>41699</c:v>
                </c:pt>
                <c:pt idx="385">
                  <c:v>41730</c:v>
                </c:pt>
                <c:pt idx="386">
                  <c:v>41760</c:v>
                </c:pt>
                <c:pt idx="387">
                  <c:v>41791</c:v>
                </c:pt>
                <c:pt idx="388">
                  <c:v>41821</c:v>
                </c:pt>
                <c:pt idx="389">
                  <c:v>41852</c:v>
                </c:pt>
                <c:pt idx="390">
                  <c:v>41883</c:v>
                </c:pt>
                <c:pt idx="391">
                  <c:v>41913</c:v>
                </c:pt>
                <c:pt idx="392">
                  <c:v>41944</c:v>
                </c:pt>
                <c:pt idx="393">
                  <c:v>41974</c:v>
                </c:pt>
                <c:pt idx="394">
                  <c:v>42005</c:v>
                </c:pt>
                <c:pt idx="395">
                  <c:v>42036</c:v>
                </c:pt>
                <c:pt idx="396">
                  <c:v>42064</c:v>
                </c:pt>
                <c:pt idx="397">
                  <c:v>42095</c:v>
                </c:pt>
                <c:pt idx="398">
                  <c:v>42125</c:v>
                </c:pt>
                <c:pt idx="399">
                  <c:v>42156</c:v>
                </c:pt>
                <c:pt idx="400">
                  <c:v>42186</c:v>
                </c:pt>
                <c:pt idx="401">
                  <c:v>42217</c:v>
                </c:pt>
                <c:pt idx="402">
                  <c:v>42248</c:v>
                </c:pt>
                <c:pt idx="403">
                  <c:v>42278</c:v>
                </c:pt>
                <c:pt idx="404">
                  <c:v>42309</c:v>
                </c:pt>
                <c:pt idx="405">
                  <c:v>42339</c:v>
                </c:pt>
                <c:pt idx="406">
                  <c:v>42370</c:v>
                </c:pt>
                <c:pt idx="407">
                  <c:v>42401</c:v>
                </c:pt>
                <c:pt idx="408">
                  <c:v>42430</c:v>
                </c:pt>
                <c:pt idx="409">
                  <c:v>42461</c:v>
                </c:pt>
                <c:pt idx="410">
                  <c:v>42491</c:v>
                </c:pt>
                <c:pt idx="411">
                  <c:v>42522</c:v>
                </c:pt>
                <c:pt idx="412">
                  <c:v>42552</c:v>
                </c:pt>
                <c:pt idx="413">
                  <c:v>42583</c:v>
                </c:pt>
                <c:pt idx="414">
                  <c:v>42614</c:v>
                </c:pt>
                <c:pt idx="415">
                  <c:v>42644</c:v>
                </c:pt>
                <c:pt idx="416">
                  <c:v>42675</c:v>
                </c:pt>
                <c:pt idx="417">
                  <c:v>42705</c:v>
                </c:pt>
                <c:pt idx="418">
                  <c:v>42736</c:v>
                </c:pt>
                <c:pt idx="419">
                  <c:v>42767</c:v>
                </c:pt>
                <c:pt idx="420">
                  <c:v>42795</c:v>
                </c:pt>
                <c:pt idx="421">
                  <c:v>42826</c:v>
                </c:pt>
                <c:pt idx="422">
                  <c:v>42856</c:v>
                </c:pt>
                <c:pt idx="423">
                  <c:v>42887</c:v>
                </c:pt>
                <c:pt idx="424">
                  <c:v>42917</c:v>
                </c:pt>
                <c:pt idx="425">
                  <c:v>42948</c:v>
                </c:pt>
                <c:pt idx="426">
                  <c:v>42979</c:v>
                </c:pt>
                <c:pt idx="427">
                  <c:v>43009</c:v>
                </c:pt>
                <c:pt idx="428">
                  <c:v>43040</c:v>
                </c:pt>
                <c:pt idx="429">
                  <c:v>43070</c:v>
                </c:pt>
                <c:pt idx="430">
                  <c:v>43101</c:v>
                </c:pt>
                <c:pt idx="431">
                  <c:v>43132</c:v>
                </c:pt>
                <c:pt idx="432">
                  <c:v>43160</c:v>
                </c:pt>
                <c:pt idx="433">
                  <c:v>43191</c:v>
                </c:pt>
                <c:pt idx="434">
                  <c:v>43221</c:v>
                </c:pt>
                <c:pt idx="435">
                  <c:v>43252</c:v>
                </c:pt>
                <c:pt idx="436">
                  <c:v>43282</c:v>
                </c:pt>
                <c:pt idx="437">
                  <c:v>43313</c:v>
                </c:pt>
                <c:pt idx="438">
                  <c:v>43344</c:v>
                </c:pt>
                <c:pt idx="439">
                  <c:v>43374</c:v>
                </c:pt>
                <c:pt idx="440">
                  <c:v>43405</c:v>
                </c:pt>
                <c:pt idx="441">
                  <c:v>43435</c:v>
                </c:pt>
                <c:pt idx="442">
                  <c:v>43466</c:v>
                </c:pt>
                <c:pt idx="443">
                  <c:v>43497</c:v>
                </c:pt>
                <c:pt idx="444">
                  <c:v>43525</c:v>
                </c:pt>
                <c:pt idx="445">
                  <c:v>43556</c:v>
                </c:pt>
                <c:pt idx="446">
                  <c:v>43586</c:v>
                </c:pt>
                <c:pt idx="447">
                  <c:v>43617</c:v>
                </c:pt>
                <c:pt idx="448">
                  <c:v>43647</c:v>
                </c:pt>
                <c:pt idx="449">
                  <c:v>43678</c:v>
                </c:pt>
                <c:pt idx="450">
                  <c:v>43709</c:v>
                </c:pt>
                <c:pt idx="451">
                  <c:v>43739</c:v>
                </c:pt>
                <c:pt idx="452">
                  <c:v>43770</c:v>
                </c:pt>
                <c:pt idx="453">
                  <c:v>43800</c:v>
                </c:pt>
                <c:pt idx="454">
                  <c:v>43831</c:v>
                </c:pt>
                <c:pt idx="455">
                  <c:v>43862</c:v>
                </c:pt>
                <c:pt idx="456">
                  <c:v>43891</c:v>
                </c:pt>
                <c:pt idx="457">
                  <c:v>43922</c:v>
                </c:pt>
                <c:pt idx="458">
                  <c:v>43952</c:v>
                </c:pt>
                <c:pt idx="459">
                  <c:v>43983</c:v>
                </c:pt>
                <c:pt idx="460">
                  <c:v>44013</c:v>
                </c:pt>
                <c:pt idx="461">
                  <c:v>44044</c:v>
                </c:pt>
                <c:pt idx="462">
                  <c:v>44075</c:v>
                </c:pt>
                <c:pt idx="463">
                  <c:v>44105</c:v>
                </c:pt>
                <c:pt idx="464">
                  <c:v>44136</c:v>
                </c:pt>
                <c:pt idx="465">
                  <c:v>44166</c:v>
                </c:pt>
                <c:pt idx="466">
                  <c:v>44197</c:v>
                </c:pt>
                <c:pt idx="467">
                  <c:v>44228</c:v>
                </c:pt>
                <c:pt idx="468">
                  <c:v>44256</c:v>
                </c:pt>
                <c:pt idx="469">
                  <c:v>44287</c:v>
                </c:pt>
                <c:pt idx="470">
                  <c:v>44317</c:v>
                </c:pt>
                <c:pt idx="471">
                  <c:v>44348</c:v>
                </c:pt>
                <c:pt idx="472">
                  <c:v>44378</c:v>
                </c:pt>
                <c:pt idx="473">
                  <c:v>44409</c:v>
                </c:pt>
                <c:pt idx="474">
                  <c:v>44440</c:v>
                </c:pt>
                <c:pt idx="475">
                  <c:v>44470</c:v>
                </c:pt>
                <c:pt idx="476">
                  <c:v>44501</c:v>
                </c:pt>
                <c:pt idx="477">
                  <c:v>44531</c:v>
                </c:pt>
                <c:pt idx="478">
                  <c:v>44562</c:v>
                </c:pt>
                <c:pt idx="479">
                  <c:v>44593</c:v>
                </c:pt>
                <c:pt idx="480">
                  <c:v>44621</c:v>
                </c:pt>
                <c:pt idx="481">
                  <c:v>44652</c:v>
                </c:pt>
                <c:pt idx="482">
                  <c:v>44682</c:v>
                </c:pt>
                <c:pt idx="483">
                  <c:v>44713</c:v>
                </c:pt>
                <c:pt idx="484">
                  <c:v>44743</c:v>
                </c:pt>
                <c:pt idx="485">
                  <c:v>44774</c:v>
                </c:pt>
                <c:pt idx="486">
                  <c:v>44805</c:v>
                </c:pt>
                <c:pt idx="487">
                  <c:v>44835</c:v>
                </c:pt>
                <c:pt idx="488">
                  <c:v>44866</c:v>
                </c:pt>
                <c:pt idx="489">
                  <c:v>44896</c:v>
                </c:pt>
                <c:pt idx="490">
                  <c:v>44927</c:v>
                </c:pt>
                <c:pt idx="491">
                  <c:v>44958</c:v>
                </c:pt>
                <c:pt idx="492">
                  <c:v>44986</c:v>
                </c:pt>
                <c:pt idx="493">
                  <c:v>45017</c:v>
                </c:pt>
                <c:pt idx="494">
                  <c:v>45047</c:v>
                </c:pt>
              </c:numCache>
            </c:numRef>
          </c:xVal>
          <c:yVal>
            <c:numRef>
              <c:f>Beano!$C$4:$C$498</c:f>
              <c:numCache>
                <c:formatCode>General</c:formatCode>
                <c:ptCount val="495"/>
                <c:pt idx="0">
                  <c:v>-22.57</c:v>
                </c:pt>
                <c:pt idx="1">
                  <c:v>-24.08</c:v>
                </c:pt>
                <c:pt idx="2">
                  <c:v>-25.33</c:v>
                </c:pt>
                <c:pt idx="3">
                  <c:v>-26.41</c:v>
                </c:pt>
                <c:pt idx="4">
                  <c:v>-26.75</c:v>
                </c:pt>
                <c:pt idx="5">
                  <c:v>-24.98</c:v>
                </c:pt>
                <c:pt idx="6">
                  <c:v>-25.11</c:v>
                </c:pt>
                <c:pt idx="7">
                  <c:v>-25.09</c:v>
                </c:pt>
                <c:pt idx="8">
                  <c:v>-24.1</c:v>
                </c:pt>
                <c:pt idx="9">
                  <c:v>-21.29</c:v>
                </c:pt>
                <c:pt idx="10">
                  <c:v>-21.6</c:v>
                </c:pt>
                <c:pt idx="11">
                  <c:v>-22.78</c:v>
                </c:pt>
                <c:pt idx="12">
                  <c:v>-21.96</c:v>
                </c:pt>
                <c:pt idx="13">
                  <c:v>-23.03</c:v>
                </c:pt>
                <c:pt idx="14">
                  <c:v>-24.28</c:v>
                </c:pt>
                <c:pt idx="15">
                  <c:v>-25.67</c:v>
                </c:pt>
                <c:pt idx="16">
                  <c:v>-26.33</c:v>
                </c:pt>
                <c:pt idx="17">
                  <c:v>-25.6</c:v>
                </c:pt>
                <c:pt idx="18">
                  <c:v>-25.16</c:v>
                </c:pt>
                <c:pt idx="19">
                  <c:v>-23.42</c:v>
                </c:pt>
                <c:pt idx="20">
                  <c:v>-23.22</c:v>
                </c:pt>
                <c:pt idx="21">
                  <c:v>-22.37</c:v>
                </c:pt>
                <c:pt idx="22">
                  <c:v>-19.22</c:v>
                </c:pt>
                <c:pt idx="23">
                  <c:v>-20.28</c:v>
                </c:pt>
                <c:pt idx="24">
                  <c:v>-21.58</c:v>
                </c:pt>
                <c:pt idx="25">
                  <c:v>-22.74</c:v>
                </c:pt>
                <c:pt idx="26">
                  <c:v>-23.33</c:v>
                </c:pt>
                <c:pt idx="27">
                  <c:v>-22.07</c:v>
                </c:pt>
                <c:pt idx="28">
                  <c:v>-21.55</c:v>
                </c:pt>
                <c:pt idx="29">
                  <c:v>-22.99</c:v>
                </c:pt>
                <c:pt idx="30">
                  <c:v>-22.83</c:v>
                </c:pt>
                <c:pt idx="31">
                  <c:v>-24.59</c:v>
                </c:pt>
                <c:pt idx="32">
                  <c:v>-25.24</c:v>
                </c:pt>
                <c:pt idx="33">
                  <c:v>-26.16</c:v>
                </c:pt>
                <c:pt idx="34">
                  <c:v>-27.11</c:v>
                </c:pt>
                <c:pt idx="35">
                  <c:v>-25.59</c:v>
                </c:pt>
                <c:pt idx="36">
                  <c:v>-25.91</c:v>
                </c:pt>
                <c:pt idx="37">
                  <c:v>-25.76</c:v>
                </c:pt>
                <c:pt idx="38">
                  <c:v>-23.39</c:v>
                </c:pt>
                <c:pt idx="39">
                  <c:v>-22.53</c:v>
                </c:pt>
                <c:pt idx="40">
                  <c:v>-21.63</c:v>
                </c:pt>
                <c:pt idx="41">
                  <c:v>-20.93</c:v>
                </c:pt>
                <c:pt idx="42">
                  <c:v>-22.06</c:v>
                </c:pt>
                <c:pt idx="43">
                  <c:v>-22.77</c:v>
                </c:pt>
                <c:pt idx="44">
                  <c:v>-22.05</c:v>
                </c:pt>
                <c:pt idx="45">
                  <c:v>-21.7</c:v>
                </c:pt>
                <c:pt idx="46">
                  <c:v>-21.73</c:v>
                </c:pt>
                <c:pt idx="47">
                  <c:v>-21.72</c:v>
                </c:pt>
                <c:pt idx="48">
                  <c:v>-21.9</c:v>
                </c:pt>
                <c:pt idx="49">
                  <c:v>-22.56</c:v>
                </c:pt>
                <c:pt idx="50">
                  <c:v>-21.49</c:v>
                </c:pt>
                <c:pt idx="51">
                  <c:v>-21.62</c:v>
                </c:pt>
                <c:pt idx="52">
                  <c:v>-21.15</c:v>
                </c:pt>
                <c:pt idx="53">
                  <c:v>-21.32</c:v>
                </c:pt>
                <c:pt idx="54">
                  <c:v>-21.9</c:v>
                </c:pt>
                <c:pt idx="55">
                  <c:v>-22.47</c:v>
                </c:pt>
                <c:pt idx="56">
                  <c:v>-23.88</c:v>
                </c:pt>
                <c:pt idx="57">
                  <c:v>-25.52</c:v>
                </c:pt>
                <c:pt idx="58">
                  <c:v>-25.67</c:v>
                </c:pt>
                <c:pt idx="59">
                  <c:v>-25.94</c:v>
                </c:pt>
                <c:pt idx="60">
                  <c:v>-26.29</c:v>
                </c:pt>
                <c:pt idx="61">
                  <c:v>-26.82</c:v>
                </c:pt>
                <c:pt idx="62">
                  <c:v>-26.43</c:v>
                </c:pt>
                <c:pt idx="63">
                  <c:v>-24.81</c:v>
                </c:pt>
                <c:pt idx="64">
                  <c:v>-23.33</c:v>
                </c:pt>
                <c:pt idx="65">
                  <c:v>-22.95</c:v>
                </c:pt>
                <c:pt idx="66">
                  <c:v>-24.54</c:v>
                </c:pt>
                <c:pt idx="67">
                  <c:v>-23.64</c:v>
                </c:pt>
                <c:pt idx="68">
                  <c:v>-24.58</c:v>
                </c:pt>
                <c:pt idx="69">
                  <c:v>-26.19</c:v>
                </c:pt>
                <c:pt idx="70">
                  <c:v>-27.12</c:v>
                </c:pt>
                <c:pt idx="71">
                  <c:v>-27.66</c:v>
                </c:pt>
                <c:pt idx="72">
                  <c:v>-26.73</c:v>
                </c:pt>
                <c:pt idx="73">
                  <c:v>-25.08</c:v>
                </c:pt>
                <c:pt idx="74">
                  <c:v>-24.88</c:v>
                </c:pt>
                <c:pt idx="75">
                  <c:v>-23.22</c:v>
                </c:pt>
                <c:pt idx="76">
                  <c:v>-22.76</c:v>
                </c:pt>
                <c:pt idx="77">
                  <c:v>-22.12</c:v>
                </c:pt>
                <c:pt idx="78">
                  <c:v>-21.62</c:v>
                </c:pt>
                <c:pt idx="79">
                  <c:v>-20.65</c:v>
                </c:pt>
                <c:pt idx="80">
                  <c:v>-21.37</c:v>
                </c:pt>
                <c:pt idx="81">
                  <c:v>-20.45</c:v>
                </c:pt>
                <c:pt idx="82">
                  <c:v>-20.239999999999998</c:v>
                </c:pt>
                <c:pt idx="83">
                  <c:v>-21.72</c:v>
                </c:pt>
                <c:pt idx="84">
                  <c:v>-21.15</c:v>
                </c:pt>
                <c:pt idx="85">
                  <c:v>-22.18</c:v>
                </c:pt>
                <c:pt idx="86">
                  <c:v>-22.39</c:v>
                </c:pt>
                <c:pt idx="87">
                  <c:v>-21.94</c:v>
                </c:pt>
                <c:pt idx="88">
                  <c:v>-20.57</c:v>
                </c:pt>
                <c:pt idx="89">
                  <c:v>-20.75</c:v>
                </c:pt>
                <c:pt idx="90">
                  <c:v>-22.28</c:v>
                </c:pt>
                <c:pt idx="91">
                  <c:v>-23.17</c:v>
                </c:pt>
                <c:pt idx="92">
                  <c:v>-23.59</c:v>
                </c:pt>
                <c:pt idx="93">
                  <c:v>-24.33</c:v>
                </c:pt>
                <c:pt idx="94">
                  <c:v>-24.84</c:v>
                </c:pt>
                <c:pt idx="95">
                  <c:v>-26.25</c:v>
                </c:pt>
                <c:pt idx="96">
                  <c:v>-27.05</c:v>
                </c:pt>
                <c:pt idx="97">
                  <c:v>-27.42</c:v>
                </c:pt>
                <c:pt idx="98">
                  <c:v>-25.55</c:v>
                </c:pt>
                <c:pt idx="99">
                  <c:v>-23.28</c:v>
                </c:pt>
                <c:pt idx="100">
                  <c:v>-23.36</c:v>
                </c:pt>
                <c:pt idx="101">
                  <c:v>-22.89</c:v>
                </c:pt>
                <c:pt idx="102">
                  <c:v>-23.09</c:v>
                </c:pt>
                <c:pt idx="103">
                  <c:v>-24.14</c:v>
                </c:pt>
                <c:pt idx="104">
                  <c:v>-25.77</c:v>
                </c:pt>
                <c:pt idx="105">
                  <c:v>-26.39</c:v>
                </c:pt>
                <c:pt idx="106">
                  <c:v>-26.73</c:v>
                </c:pt>
                <c:pt idx="107">
                  <c:v>-27.06</c:v>
                </c:pt>
                <c:pt idx="108">
                  <c:v>-27.63</c:v>
                </c:pt>
                <c:pt idx="109">
                  <c:v>-27.97</c:v>
                </c:pt>
                <c:pt idx="110">
                  <c:v>-27.06</c:v>
                </c:pt>
                <c:pt idx="111">
                  <c:v>-26.63</c:v>
                </c:pt>
                <c:pt idx="112">
                  <c:v>-26.34</c:v>
                </c:pt>
                <c:pt idx="113">
                  <c:v>-25.25</c:v>
                </c:pt>
                <c:pt idx="114">
                  <c:v>-25.16</c:v>
                </c:pt>
                <c:pt idx="115">
                  <c:v>-25.9</c:v>
                </c:pt>
                <c:pt idx="116">
                  <c:v>-26.26</c:v>
                </c:pt>
                <c:pt idx="117">
                  <c:v>-25.51</c:v>
                </c:pt>
                <c:pt idx="118">
                  <c:v>-23.54</c:v>
                </c:pt>
                <c:pt idx="119">
                  <c:v>-23.46</c:v>
                </c:pt>
                <c:pt idx="120">
                  <c:v>-24.94</c:v>
                </c:pt>
                <c:pt idx="121">
                  <c:v>-25.44</c:v>
                </c:pt>
                <c:pt idx="122">
                  <c:v>-24.58</c:v>
                </c:pt>
                <c:pt idx="123">
                  <c:v>-22.49</c:v>
                </c:pt>
                <c:pt idx="124">
                  <c:v>-22.72</c:v>
                </c:pt>
                <c:pt idx="125">
                  <c:v>-23.37</c:v>
                </c:pt>
                <c:pt idx="126">
                  <c:v>-24.44</c:v>
                </c:pt>
                <c:pt idx="127">
                  <c:v>-23.46</c:v>
                </c:pt>
                <c:pt idx="128">
                  <c:v>-22.59</c:v>
                </c:pt>
                <c:pt idx="129">
                  <c:v>-22.21</c:v>
                </c:pt>
                <c:pt idx="130">
                  <c:v>-23.61</c:v>
                </c:pt>
                <c:pt idx="131">
                  <c:v>-25.68</c:v>
                </c:pt>
                <c:pt idx="132">
                  <c:v>-26.63</c:v>
                </c:pt>
                <c:pt idx="133">
                  <c:v>-24.45</c:v>
                </c:pt>
                <c:pt idx="134">
                  <c:v>-24.1</c:v>
                </c:pt>
                <c:pt idx="135">
                  <c:v>-23.88</c:v>
                </c:pt>
                <c:pt idx="136">
                  <c:v>-24.39</c:v>
                </c:pt>
                <c:pt idx="137">
                  <c:v>-25.03</c:v>
                </c:pt>
                <c:pt idx="138">
                  <c:v>-24.3</c:v>
                </c:pt>
                <c:pt idx="139">
                  <c:v>-22.65</c:v>
                </c:pt>
                <c:pt idx="140">
                  <c:v>-22.14</c:v>
                </c:pt>
                <c:pt idx="141">
                  <c:v>-22.58</c:v>
                </c:pt>
                <c:pt idx="142">
                  <c:v>-24.82</c:v>
                </c:pt>
                <c:pt idx="143">
                  <c:v>-25.66</c:v>
                </c:pt>
                <c:pt idx="144">
                  <c:v>-26.98</c:v>
                </c:pt>
                <c:pt idx="145">
                  <c:v>-28.11</c:v>
                </c:pt>
                <c:pt idx="146">
                  <c:v>-28.73</c:v>
                </c:pt>
                <c:pt idx="147">
                  <c:v>-28.98</c:v>
                </c:pt>
                <c:pt idx="148">
                  <c:v>-29.48</c:v>
                </c:pt>
                <c:pt idx="149">
                  <c:v>-29.56</c:v>
                </c:pt>
                <c:pt idx="150">
                  <c:v>-26.15</c:v>
                </c:pt>
                <c:pt idx="151">
                  <c:v>-23.58</c:v>
                </c:pt>
                <c:pt idx="152">
                  <c:v>-23.7</c:v>
                </c:pt>
                <c:pt idx="153">
                  <c:v>-23.21</c:v>
                </c:pt>
                <c:pt idx="154">
                  <c:v>-23.55</c:v>
                </c:pt>
                <c:pt idx="155">
                  <c:v>-24.81</c:v>
                </c:pt>
                <c:pt idx="156">
                  <c:v>-24.2</c:v>
                </c:pt>
                <c:pt idx="157">
                  <c:v>-23.53</c:v>
                </c:pt>
                <c:pt idx="158">
                  <c:v>-23.73</c:v>
                </c:pt>
                <c:pt idx="159">
                  <c:v>-24.81</c:v>
                </c:pt>
                <c:pt idx="160">
                  <c:v>-25.97</c:v>
                </c:pt>
                <c:pt idx="161">
                  <c:v>-26.32</c:v>
                </c:pt>
                <c:pt idx="162">
                  <c:v>-25.56</c:v>
                </c:pt>
                <c:pt idx="163">
                  <c:v>-25.07</c:v>
                </c:pt>
                <c:pt idx="164">
                  <c:v>-25.5</c:v>
                </c:pt>
                <c:pt idx="165">
                  <c:v>-26.63</c:v>
                </c:pt>
                <c:pt idx="166">
                  <c:v>-27.52</c:v>
                </c:pt>
                <c:pt idx="167">
                  <c:v>-27.04</c:v>
                </c:pt>
                <c:pt idx="168">
                  <c:v>-26.84</c:v>
                </c:pt>
                <c:pt idx="169">
                  <c:v>-26.99</c:v>
                </c:pt>
                <c:pt idx="170">
                  <c:v>-24.35</c:v>
                </c:pt>
                <c:pt idx="171">
                  <c:v>-23.42</c:v>
                </c:pt>
                <c:pt idx="172">
                  <c:v>-24.35</c:v>
                </c:pt>
                <c:pt idx="173">
                  <c:v>-23.68</c:v>
                </c:pt>
                <c:pt idx="174">
                  <c:v>-23.48</c:v>
                </c:pt>
                <c:pt idx="175">
                  <c:v>-25.23</c:v>
                </c:pt>
                <c:pt idx="176">
                  <c:v>-26.34</c:v>
                </c:pt>
                <c:pt idx="177">
                  <c:v>-25.25</c:v>
                </c:pt>
                <c:pt idx="178">
                  <c:v>-25.16</c:v>
                </c:pt>
                <c:pt idx="179">
                  <c:v>-26.14</c:v>
                </c:pt>
                <c:pt idx="180">
                  <c:v>-27.02</c:v>
                </c:pt>
                <c:pt idx="181">
                  <c:v>-26.29</c:v>
                </c:pt>
                <c:pt idx="182">
                  <c:v>-24.9</c:v>
                </c:pt>
                <c:pt idx="183">
                  <c:v>-23.6</c:v>
                </c:pt>
                <c:pt idx="184">
                  <c:v>-23.3</c:v>
                </c:pt>
                <c:pt idx="185">
                  <c:v>-23.67</c:v>
                </c:pt>
                <c:pt idx="186">
                  <c:v>-22.24</c:v>
                </c:pt>
                <c:pt idx="187">
                  <c:v>-20.98</c:v>
                </c:pt>
                <c:pt idx="188">
                  <c:v>-20.45</c:v>
                </c:pt>
                <c:pt idx="189">
                  <c:v>-20.84</c:v>
                </c:pt>
                <c:pt idx="190">
                  <c:v>-21.81</c:v>
                </c:pt>
                <c:pt idx="191">
                  <c:v>-23.28</c:v>
                </c:pt>
                <c:pt idx="192">
                  <c:v>-24.68</c:v>
                </c:pt>
                <c:pt idx="193">
                  <c:v>-25.92</c:v>
                </c:pt>
                <c:pt idx="194">
                  <c:v>-25.86</c:v>
                </c:pt>
                <c:pt idx="195">
                  <c:v>-26.87</c:v>
                </c:pt>
                <c:pt idx="196">
                  <c:v>-27.14</c:v>
                </c:pt>
                <c:pt idx="197">
                  <c:v>-25.9</c:v>
                </c:pt>
                <c:pt idx="198">
                  <c:v>-24.59</c:v>
                </c:pt>
                <c:pt idx="199">
                  <c:v>-25.59</c:v>
                </c:pt>
                <c:pt idx="200">
                  <c:v>-27.19</c:v>
                </c:pt>
                <c:pt idx="201">
                  <c:v>-25.4</c:v>
                </c:pt>
                <c:pt idx="202">
                  <c:v>-25.45</c:v>
                </c:pt>
                <c:pt idx="203">
                  <c:v>-25.96</c:v>
                </c:pt>
                <c:pt idx="204">
                  <c:v>-24.33</c:v>
                </c:pt>
                <c:pt idx="205">
                  <c:v>-21.16</c:v>
                </c:pt>
                <c:pt idx="206">
                  <c:v>-24.02</c:v>
                </c:pt>
                <c:pt idx="207">
                  <c:v>-25.8</c:v>
                </c:pt>
                <c:pt idx="208">
                  <c:v>-26.92</c:v>
                </c:pt>
                <c:pt idx="209">
                  <c:v>-25.5</c:v>
                </c:pt>
                <c:pt idx="210">
                  <c:v>-23.42</c:v>
                </c:pt>
                <c:pt idx="211">
                  <c:v>-23.37</c:v>
                </c:pt>
                <c:pt idx="212">
                  <c:v>-24.7</c:v>
                </c:pt>
                <c:pt idx="213">
                  <c:v>-25.2</c:v>
                </c:pt>
                <c:pt idx="214">
                  <c:v>-25.25</c:v>
                </c:pt>
                <c:pt idx="215">
                  <c:v>-25.07</c:v>
                </c:pt>
                <c:pt idx="216">
                  <c:v>-23.23</c:v>
                </c:pt>
                <c:pt idx="217">
                  <c:v>-24.73</c:v>
                </c:pt>
                <c:pt idx="218">
                  <c:v>-25.06</c:v>
                </c:pt>
                <c:pt idx="219">
                  <c:v>-26.25</c:v>
                </c:pt>
                <c:pt idx="220">
                  <c:v>-28.47</c:v>
                </c:pt>
                <c:pt idx="221">
                  <c:v>-26.61</c:v>
                </c:pt>
                <c:pt idx="222">
                  <c:v>-25.78</c:v>
                </c:pt>
                <c:pt idx="223">
                  <c:v>-26.55</c:v>
                </c:pt>
                <c:pt idx="224">
                  <c:v>-26.73</c:v>
                </c:pt>
                <c:pt idx="225">
                  <c:v>-27</c:v>
                </c:pt>
                <c:pt idx="226">
                  <c:v>-27.83</c:v>
                </c:pt>
                <c:pt idx="227">
                  <c:v>-20.53</c:v>
                </c:pt>
                <c:pt idx="228">
                  <c:v>-20.85</c:v>
                </c:pt>
                <c:pt idx="229">
                  <c:v>-22.02</c:v>
                </c:pt>
                <c:pt idx="230">
                  <c:v>-21.19</c:v>
                </c:pt>
                <c:pt idx="231">
                  <c:v>-22.22</c:v>
                </c:pt>
                <c:pt idx="232">
                  <c:v>-23.08</c:v>
                </c:pt>
                <c:pt idx="233">
                  <c:v>-24.19</c:v>
                </c:pt>
                <c:pt idx="234">
                  <c:v>-25.14</c:v>
                </c:pt>
                <c:pt idx="235">
                  <c:v>-25.39</c:v>
                </c:pt>
                <c:pt idx="236">
                  <c:v>-25.84</c:v>
                </c:pt>
                <c:pt idx="237">
                  <c:v>-26.93</c:v>
                </c:pt>
                <c:pt idx="238">
                  <c:v>-28.23</c:v>
                </c:pt>
                <c:pt idx="239">
                  <c:v>-28.95</c:v>
                </c:pt>
                <c:pt idx="240">
                  <c:v>-29.12</c:v>
                </c:pt>
                <c:pt idx="241">
                  <c:v>-28.95</c:v>
                </c:pt>
                <c:pt idx="242">
                  <c:v>-27.66</c:v>
                </c:pt>
                <c:pt idx="243">
                  <c:v>-26.15</c:v>
                </c:pt>
                <c:pt idx="244">
                  <c:v>-25.02</c:v>
                </c:pt>
                <c:pt idx="245">
                  <c:v>-24.22</c:v>
                </c:pt>
                <c:pt idx="246">
                  <c:v>-24.24</c:v>
                </c:pt>
                <c:pt idx="247">
                  <c:v>-24.04</c:v>
                </c:pt>
                <c:pt idx="248">
                  <c:v>-23.82</c:v>
                </c:pt>
                <c:pt idx="249">
                  <c:v>-22.56</c:v>
                </c:pt>
                <c:pt idx="250">
                  <c:v>-22.98</c:v>
                </c:pt>
                <c:pt idx="251">
                  <c:v>-23.8</c:v>
                </c:pt>
                <c:pt idx="252">
                  <c:v>-25.25</c:v>
                </c:pt>
                <c:pt idx="253">
                  <c:v>-26.2</c:v>
                </c:pt>
                <c:pt idx="254">
                  <c:v>-26.79</c:v>
                </c:pt>
                <c:pt idx="255">
                  <c:v>-27.46</c:v>
                </c:pt>
                <c:pt idx="256">
                  <c:v>-28.09</c:v>
                </c:pt>
                <c:pt idx="257">
                  <c:v>-28.99</c:v>
                </c:pt>
                <c:pt idx="258">
                  <c:v>-29.48</c:v>
                </c:pt>
                <c:pt idx="259">
                  <c:v>-30.29</c:v>
                </c:pt>
                <c:pt idx="260">
                  <c:v>-29.54</c:v>
                </c:pt>
                <c:pt idx="261">
                  <c:v>-27.84</c:v>
                </c:pt>
                <c:pt idx="262">
                  <c:v>-26.36</c:v>
                </c:pt>
                <c:pt idx="263">
                  <c:v>-27.14</c:v>
                </c:pt>
                <c:pt idx="264">
                  <c:v>-26.11</c:v>
                </c:pt>
                <c:pt idx="265">
                  <c:v>-25.9</c:v>
                </c:pt>
                <c:pt idx="266">
                  <c:v>-25.29</c:v>
                </c:pt>
                <c:pt idx="267">
                  <c:v>-24.59</c:v>
                </c:pt>
                <c:pt idx="268">
                  <c:v>-24.23</c:v>
                </c:pt>
                <c:pt idx="269">
                  <c:v>-24.56</c:v>
                </c:pt>
                <c:pt idx="270">
                  <c:v>-25.16</c:v>
                </c:pt>
                <c:pt idx="271">
                  <c:v>-25.82</c:v>
                </c:pt>
                <c:pt idx="272">
                  <c:v>-23.49</c:v>
                </c:pt>
                <c:pt idx="273">
                  <c:v>-23.59</c:v>
                </c:pt>
                <c:pt idx="274">
                  <c:v>-24.19</c:v>
                </c:pt>
                <c:pt idx="275">
                  <c:v>-25.58</c:v>
                </c:pt>
                <c:pt idx="276">
                  <c:v>-26.9</c:v>
                </c:pt>
                <c:pt idx="277">
                  <c:v>-27.56</c:v>
                </c:pt>
                <c:pt idx="278">
                  <c:v>-26.47</c:v>
                </c:pt>
                <c:pt idx="279">
                  <c:v>-27.07</c:v>
                </c:pt>
                <c:pt idx="280">
                  <c:v>-27.45</c:v>
                </c:pt>
                <c:pt idx="281">
                  <c:v>-28.01</c:v>
                </c:pt>
                <c:pt idx="282">
                  <c:v>-27.94</c:v>
                </c:pt>
                <c:pt idx="283">
                  <c:v>-25.87</c:v>
                </c:pt>
                <c:pt idx="284">
                  <c:v>-26.1</c:v>
                </c:pt>
                <c:pt idx="285">
                  <c:v>-26.28</c:v>
                </c:pt>
                <c:pt idx="286">
                  <c:v>-27.15</c:v>
                </c:pt>
                <c:pt idx="287">
                  <c:v>-28.46</c:v>
                </c:pt>
                <c:pt idx="288">
                  <c:v>-28.53</c:v>
                </c:pt>
                <c:pt idx="289">
                  <c:v>-27.93</c:v>
                </c:pt>
                <c:pt idx="290">
                  <c:v>-26.58</c:v>
                </c:pt>
                <c:pt idx="291">
                  <c:v>-26.72</c:v>
                </c:pt>
                <c:pt idx="292">
                  <c:v>-27.82</c:v>
                </c:pt>
                <c:pt idx="293">
                  <c:v>-27.97</c:v>
                </c:pt>
                <c:pt idx="294">
                  <c:v>-28.43</c:v>
                </c:pt>
                <c:pt idx="295">
                  <c:v>-28.59</c:v>
                </c:pt>
                <c:pt idx="296">
                  <c:v>-28.83</c:v>
                </c:pt>
                <c:pt idx="297">
                  <c:v>-28.15</c:v>
                </c:pt>
                <c:pt idx="298">
                  <c:v>-26.95</c:v>
                </c:pt>
                <c:pt idx="299">
                  <c:v>-26.59</c:v>
                </c:pt>
                <c:pt idx="300">
                  <c:v>-27.19</c:v>
                </c:pt>
                <c:pt idx="301">
                  <c:v>-26.46</c:v>
                </c:pt>
                <c:pt idx="302">
                  <c:v>-26.75</c:v>
                </c:pt>
                <c:pt idx="303">
                  <c:v>-27</c:v>
                </c:pt>
                <c:pt idx="304">
                  <c:v>-26.72</c:v>
                </c:pt>
                <c:pt idx="305">
                  <c:v>-27.25</c:v>
                </c:pt>
                <c:pt idx="306">
                  <c:v>-28.07</c:v>
                </c:pt>
                <c:pt idx="307">
                  <c:v>-28.04</c:v>
                </c:pt>
                <c:pt idx="308">
                  <c:v>-28.57</c:v>
                </c:pt>
                <c:pt idx="309">
                  <c:v>-28.27</c:v>
                </c:pt>
                <c:pt idx="310">
                  <c:v>-28.03</c:v>
                </c:pt>
                <c:pt idx="311">
                  <c:v>-26.91</c:v>
                </c:pt>
                <c:pt idx="312">
                  <c:v>-27.26</c:v>
                </c:pt>
                <c:pt idx="313">
                  <c:v>-27.16</c:v>
                </c:pt>
                <c:pt idx="314">
                  <c:v>-25.45</c:v>
                </c:pt>
                <c:pt idx="315">
                  <c:v>-24.36</c:v>
                </c:pt>
                <c:pt idx="316">
                  <c:v>-23.59</c:v>
                </c:pt>
                <c:pt idx="317">
                  <c:v>-23.99</c:v>
                </c:pt>
                <c:pt idx="318">
                  <c:v>-24.75</c:v>
                </c:pt>
                <c:pt idx="319">
                  <c:v>-26.02</c:v>
                </c:pt>
                <c:pt idx="320">
                  <c:v>-24.48</c:v>
                </c:pt>
                <c:pt idx="321">
                  <c:v>-22.33</c:v>
                </c:pt>
                <c:pt idx="322">
                  <c:v>-22.06</c:v>
                </c:pt>
                <c:pt idx="323">
                  <c:v>-21.21</c:v>
                </c:pt>
                <c:pt idx="324">
                  <c:v>-21.75</c:v>
                </c:pt>
                <c:pt idx="325">
                  <c:v>-21.46</c:v>
                </c:pt>
                <c:pt idx="326">
                  <c:v>-22.08</c:v>
                </c:pt>
                <c:pt idx="327">
                  <c:v>-22.41</c:v>
                </c:pt>
                <c:pt idx="328">
                  <c:v>-22.55</c:v>
                </c:pt>
                <c:pt idx="329">
                  <c:v>-23.59</c:v>
                </c:pt>
                <c:pt idx="330">
                  <c:v>-24.74</c:v>
                </c:pt>
                <c:pt idx="331">
                  <c:v>-25.59</c:v>
                </c:pt>
                <c:pt idx="332">
                  <c:v>-26.2</c:v>
                </c:pt>
                <c:pt idx="333">
                  <c:v>-26.09</c:v>
                </c:pt>
                <c:pt idx="334">
                  <c:v>-23.48</c:v>
                </c:pt>
                <c:pt idx="335">
                  <c:v>-23.87</c:v>
                </c:pt>
                <c:pt idx="336">
                  <c:v>-23.73</c:v>
                </c:pt>
                <c:pt idx="337">
                  <c:v>-24.44</c:v>
                </c:pt>
                <c:pt idx="338">
                  <c:v>-23.88</c:v>
                </c:pt>
                <c:pt idx="339">
                  <c:v>-23.69</c:v>
                </c:pt>
                <c:pt idx="340">
                  <c:v>-24.32</c:v>
                </c:pt>
                <c:pt idx="341">
                  <c:v>-25.15</c:v>
                </c:pt>
                <c:pt idx="342">
                  <c:v>-25.5</c:v>
                </c:pt>
                <c:pt idx="343">
                  <c:v>-24.22</c:v>
                </c:pt>
                <c:pt idx="344">
                  <c:v>-22.41</c:v>
                </c:pt>
                <c:pt idx="345">
                  <c:v>-20.66</c:v>
                </c:pt>
                <c:pt idx="346">
                  <c:v>-20.53</c:v>
                </c:pt>
                <c:pt idx="347">
                  <c:v>-21.67</c:v>
                </c:pt>
                <c:pt idx="348">
                  <c:v>-21.95</c:v>
                </c:pt>
                <c:pt idx="349">
                  <c:v>-22.15</c:v>
                </c:pt>
                <c:pt idx="350">
                  <c:v>-23.66</c:v>
                </c:pt>
                <c:pt idx="351">
                  <c:v>-24.08</c:v>
                </c:pt>
                <c:pt idx="352">
                  <c:v>-24.02</c:v>
                </c:pt>
                <c:pt idx="353">
                  <c:v>-23.93</c:v>
                </c:pt>
                <c:pt idx="354">
                  <c:v>-25.24</c:v>
                </c:pt>
                <c:pt idx="355">
                  <c:v>-25.94</c:v>
                </c:pt>
                <c:pt idx="356">
                  <c:v>-25.24</c:v>
                </c:pt>
                <c:pt idx="357">
                  <c:v>-25.92</c:v>
                </c:pt>
                <c:pt idx="358">
                  <c:v>-26.93</c:v>
                </c:pt>
                <c:pt idx="359">
                  <c:v>-28.01</c:v>
                </c:pt>
                <c:pt idx="360">
                  <c:v>-29.16</c:v>
                </c:pt>
                <c:pt idx="361">
                  <c:v>-29.66</c:v>
                </c:pt>
                <c:pt idx="362">
                  <c:v>-27.69</c:v>
                </c:pt>
                <c:pt idx="363">
                  <c:v>-27.02</c:v>
                </c:pt>
                <c:pt idx="364">
                  <c:v>-26.46</c:v>
                </c:pt>
                <c:pt idx="365">
                  <c:v>-26.35</c:v>
                </c:pt>
                <c:pt idx="366">
                  <c:v>-26.47</c:v>
                </c:pt>
                <c:pt idx="367">
                  <c:v>-25.46</c:v>
                </c:pt>
                <c:pt idx="368">
                  <c:v>-23.13</c:v>
                </c:pt>
                <c:pt idx="369">
                  <c:v>-22.73</c:v>
                </c:pt>
                <c:pt idx="370">
                  <c:v>-23.3</c:v>
                </c:pt>
                <c:pt idx="371">
                  <c:v>-23.42</c:v>
                </c:pt>
                <c:pt idx="372">
                  <c:v>-23.4</c:v>
                </c:pt>
                <c:pt idx="373">
                  <c:v>-22.37</c:v>
                </c:pt>
                <c:pt idx="374">
                  <c:v>-22.57</c:v>
                </c:pt>
                <c:pt idx="375">
                  <c:v>-21.69</c:v>
                </c:pt>
                <c:pt idx="376">
                  <c:v>-22.76</c:v>
                </c:pt>
                <c:pt idx="377">
                  <c:v>-24.31</c:v>
                </c:pt>
                <c:pt idx="378">
                  <c:v>-25.36</c:v>
                </c:pt>
                <c:pt idx="379">
                  <c:v>-25.55</c:v>
                </c:pt>
                <c:pt idx="380">
                  <c:v>-24.65</c:v>
                </c:pt>
                <c:pt idx="381">
                  <c:v>-23.96</c:v>
                </c:pt>
                <c:pt idx="382">
                  <c:v>-21.9</c:v>
                </c:pt>
                <c:pt idx="383">
                  <c:v>-17.440000000000001</c:v>
                </c:pt>
                <c:pt idx="384">
                  <c:v>-19.059999999999999</c:v>
                </c:pt>
                <c:pt idx="385">
                  <c:v>-20.73</c:v>
                </c:pt>
                <c:pt idx="386">
                  <c:v>-21.68</c:v>
                </c:pt>
                <c:pt idx="387">
                  <c:v>-22.36</c:v>
                </c:pt>
                <c:pt idx="388">
                  <c:v>-22.43</c:v>
                </c:pt>
                <c:pt idx="389">
                  <c:v>-22.13</c:v>
                </c:pt>
                <c:pt idx="390">
                  <c:v>-22.34</c:v>
                </c:pt>
                <c:pt idx="391">
                  <c:v>-23.83</c:v>
                </c:pt>
                <c:pt idx="392">
                  <c:v>-22.86</c:v>
                </c:pt>
                <c:pt idx="393">
                  <c:v>-20.88</c:v>
                </c:pt>
                <c:pt idx="394">
                  <c:v>-22.51</c:v>
                </c:pt>
                <c:pt idx="395">
                  <c:v>-23.72</c:v>
                </c:pt>
                <c:pt idx="396">
                  <c:v>-25.14</c:v>
                </c:pt>
                <c:pt idx="397">
                  <c:v>-25.6</c:v>
                </c:pt>
                <c:pt idx="398">
                  <c:v>-25.97</c:v>
                </c:pt>
                <c:pt idx="399">
                  <c:v>-26.02</c:v>
                </c:pt>
                <c:pt idx="400">
                  <c:v>-26.45</c:v>
                </c:pt>
                <c:pt idx="401">
                  <c:v>-27.19</c:v>
                </c:pt>
                <c:pt idx="402">
                  <c:v>-27.49</c:v>
                </c:pt>
                <c:pt idx="403">
                  <c:v>-25.84</c:v>
                </c:pt>
                <c:pt idx="404">
                  <c:v>-25.72</c:v>
                </c:pt>
                <c:pt idx="405">
                  <c:v>-27.2</c:v>
                </c:pt>
                <c:pt idx="406">
                  <c:v>-28.58</c:v>
                </c:pt>
                <c:pt idx="407">
                  <c:v>-27.84</c:v>
                </c:pt>
                <c:pt idx="408">
                  <c:v>-24.22</c:v>
                </c:pt>
                <c:pt idx="409">
                  <c:v>-24.26</c:v>
                </c:pt>
                <c:pt idx="410">
                  <c:v>-24.67</c:v>
                </c:pt>
                <c:pt idx="411">
                  <c:v>-24.18</c:v>
                </c:pt>
                <c:pt idx="412">
                  <c:v>-24.11</c:v>
                </c:pt>
                <c:pt idx="413">
                  <c:v>-24.67</c:v>
                </c:pt>
                <c:pt idx="414">
                  <c:v>-26.44</c:v>
                </c:pt>
                <c:pt idx="415">
                  <c:v>-27.22</c:v>
                </c:pt>
                <c:pt idx="416">
                  <c:v>-27.22</c:v>
                </c:pt>
                <c:pt idx="417">
                  <c:v>-26.27</c:v>
                </c:pt>
                <c:pt idx="418">
                  <c:v>-27.77</c:v>
                </c:pt>
                <c:pt idx="419">
                  <c:v>-28.78</c:v>
                </c:pt>
                <c:pt idx="420">
                  <c:v>-28.7</c:v>
                </c:pt>
                <c:pt idx="421">
                  <c:v>-29.11</c:v>
                </c:pt>
                <c:pt idx="422">
                  <c:v>-27.35</c:v>
                </c:pt>
                <c:pt idx="423">
                  <c:v>-26.48</c:v>
                </c:pt>
                <c:pt idx="424">
                  <c:v>-26.82</c:v>
                </c:pt>
                <c:pt idx="425">
                  <c:v>-27.3</c:v>
                </c:pt>
                <c:pt idx="426">
                  <c:v>-26.75</c:v>
                </c:pt>
                <c:pt idx="427">
                  <c:v>-26.3</c:v>
                </c:pt>
                <c:pt idx="428">
                  <c:v>-27.05</c:v>
                </c:pt>
                <c:pt idx="429">
                  <c:v>-25.07</c:v>
                </c:pt>
                <c:pt idx="430">
                  <c:v>-23.48</c:v>
                </c:pt>
                <c:pt idx="431">
                  <c:v>-23.46</c:v>
                </c:pt>
                <c:pt idx="432">
                  <c:v>-23.63</c:v>
                </c:pt>
                <c:pt idx="433">
                  <c:v>-23.42</c:v>
                </c:pt>
                <c:pt idx="434">
                  <c:v>-23.86</c:v>
                </c:pt>
                <c:pt idx="435">
                  <c:v>-24.29</c:v>
                </c:pt>
                <c:pt idx="436">
                  <c:v>-25.31</c:v>
                </c:pt>
                <c:pt idx="437">
                  <c:v>-26.85</c:v>
                </c:pt>
                <c:pt idx="438">
                  <c:v>-26.34</c:v>
                </c:pt>
                <c:pt idx="439">
                  <c:v>-27.32</c:v>
                </c:pt>
                <c:pt idx="440">
                  <c:v>-25.56</c:v>
                </c:pt>
                <c:pt idx="441">
                  <c:v>-24.44</c:v>
                </c:pt>
                <c:pt idx="442">
                  <c:v>-25.71</c:v>
                </c:pt>
                <c:pt idx="443">
                  <c:v>-26.05</c:v>
                </c:pt>
                <c:pt idx="444">
                  <c:v>-26.18</c:v>
                </c:pt>
                <c:pt idx="445">
                  <c:v>-26.33</c:v>
                </c:pt>
                <c:pt idx="446">
                  <c:v>-24.28</c:v>
                </c:pt>
                <c:pt idx="447">
                  <c:v>-22.58</c:v>
                </c:pt>
                <c:pt idx="448">
                  <c:v>-23.65</c:v>
                </c:pt>
                <c:pt idx="449">
                  <c:v>-24.95</c:v>
                </c:pt>
                <c:pt idx="450">
                  <c:v>-26.32</c:v>
                </c:pt>
                <c:pt idx="451">
                  <c:v>-27.45</c:v>
                </c:pt>
                <c:pt idx="452">
                  <c:v>-25.14</c:v>
                </c:pt>
                <c:pt idx="453">
                  <c:v>-21.88</c:v>
                </c:pt>
                <c:pt idx="454">
                  <c:v>-21.74</c:v>
                </c:pt>
                <c:pt idx="455">
                  <c:v>-23.05</c:v>
                </c:pt>
                <c:pt idx="456">
                  <c:v>-24.23</c:v>
                </c:pt>
                <c:pt idx="457">
                  <c:v>-24.93</c:v>
                </c:pt>
                <c:pt idx="458">
                  <c:v>-25.64</c:v>
                </c:pt>
                <c:pt idx="459">
                  <c:v>-24.21</c:v>
                </c:pt>
                <c:pt idx="460">
                  <c:v>-24.23</c:v>
                </c:pt>
                <c:pt idx="461">
                  <c:v>-25.85</c:v>
                </c:pt>
                <c:pt idx="462">
                  <c:v>-25.64</c:v>
                </c:pt>
                <c:pt idx="463">
                  <c:v>-26.08</c:v>
                </c:pt>
                <c:pt idx="464">
                  <c:v>-24.74</c:v>
                </c:pt>
                <c:pt idx="465">
                  <c:v>-23.93</c:v>
                </c:pt>
                <c:pt idx="466">
                  <c:v>-22.52</c:v>
                </c:pt>
                <c:pt idx="467">
                  <c:v>-22.17</c:v>
                </c:pt>
                <c:pt idx="468">
                  <c:v>-22.47</c:v>
                </c:pt>
                <c:pt idx="469">
                  <c:v>-23.3</c:v>
                </c:pt>
                <c:pt idx="470">
                  <c:v>-23.47</c:v>
                </c:pt>
                <c:pt idx="471">
                  <c:v>-22.82</c:v>
                </c:pt>
                <c:pt idx="472">
                  <c:v>-23.48</c:v>
                </c:pt>
                <c:pt idx="473">
                  <c:v>-24.22</c:v>
                </c:pt>
                <c:pt idx="474">
                  <c:v>-25.38</c:v>
                </c:pt>
                <c:pt idx="475">
                  <c:v>-26.06</c:v>
                </c:pt>
                <c:pt idx="476">
                  <c:v>-26.09</c:v>
                </c:pt>
                <c:pt idx="477">
                  <c:v>-25.51</c:v>
                </c:pt>
                <c:pt idx="478">
                  <c:v>-26.15</c:v>
                </c:pt>
                <c:pt idx="479">
                  <c:v>-27.05</c:v>
                </c:pt>
                <c:pt idx="480">
                  <c:v>-28.1</c:v>
                </c:pt>
                <c:pt idx="481">
                  <c:v>-28.91</c:v>
                </c:pt>
                <c:pt idx="482">
                  <c:v>-29.48</c:v>
                </c:pt>
                <c:pt idx="483">
                  <c:v>-30</c:v>
                </c:pt>
                <c:pt idx="484">
                  <c:v>-30.51</c:v>
                </c:pt>
                <c:pt idx="485">
                  <c:v>-31.3</c:v>
                </c:pt>
                <c:pt idx="486">
                  <c:v>-31.93</c:v>
                </c:pt>
                <c:pt idx="487">
                  <c:v>-31.71</c:v>
                </c:pt>
                <c:pt idx="488">
                  <c:v>-30.89</c:v>
                </c:pt>
                <c:pt idx="489">
                  <c:v>-29.68</c:v>
                </c:pt>
                <c:pt idx="490">
                  <c:v>-28.25</c:v>
                </c:pt>
                <c:pt idx="491">
                  <c:v>-28.78</c:v>
                </c:pt>
                <c:pt idx="492">
                  <c:v>-29.57</c:v>
                </c:pt>
                <c:pt idx="493">
                  <c:v>-30.27</c:v>
                </c:pt>
                <c:pt idx="494">
                  <c:v>-29.94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F9-46DA-AB04-D581AE7B5258}"/>
            </c:ext>
          </c:extLst>
        </c:ser>
        <c:ser>
          <c:idx val="1"/>
          <c:order val="1"/>
          <c:tx>
            <c:strRef>
              <c:f>Beano!$H$1</c:f>
              <c:strCache>
                <c:ptCount val="1"/>
                <c:pt idx="0">
                  <c:v>Ultima misurazione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Beano!$G$4:$G$498</c:f>
              <c:numCache>
                <c:formatCode>[$-410]mmm\-yy;@</c:formatCode>
                <c:ptCount val="495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30317</c:v>
                </c:pt>
                <c:pt idx="24">
                  <c:v>30348</c:v>
                </c:pt>
                <c:pt idx="25">
                  <c:v>30376</c:v>
                </c:pt>
                <c:pt idx="26">
                  <c:v>30407</c:v>
                </c:pt>
                <c:pt idx="27">
                  <c:v>30437</c:v>
                </c:pt>
                <c:pt idx="28">
                  <c:v>30468</c:v>
                </c:pt>
                <c:pt idx="29">
                  <c:v>30498</c:v>
                </c:pt>
                <c:pt idx="30">
                  <c:v>30529</c:v>
                </c:pt>
                <c:pt idx="31">
                  <c:v>30560</c:v>
                </c:pt>
                <c:pt idx="32">
                  <c:v>30590</c:v>
                </c:pt>
                <c:pt idx="33">
                  <c:v>30621</c:v>
                </c:pt>
                <c:pt idx="34">
                  <c:v>30651</c:v>
                </c:pt>
                <c:pt idx="35">
                  <c:v>30682</c:v>
                </c:pt>
                <c:pt idx="36">
                  <c:v>30713</c:v>
                </c:pt>
                <c:pt idx="37">
                  <c:v>30742</c:v>
                </c:pt>
                <c:pt idx="38">
                  <c:v>30773</c:v>
                </c:pt>
                <c:pt idx="39">
                  <c:v>30803</c:v>
                </c:pt>
                <c:pt idx="40">
                  <c:v>30834</c:v>
                </c:pt>
                <c:pt idx="41">
                  <c:v>30864</c:v>
                </c:pt>
                <c:pt idx="42">
                  <c:v>30895</c:v>
                </c:pt>
                <c:pt idx="43">
                  <c:v>30926</c:v>
                </c:pt>
                <c:pt idx="44">
                  <c:v>30956</c:v>
                </c:pt>
                <c:pt idx="45">
                  <c:v>30987</c:v>
                </c:pt>
                <c:pt idx="46">
                  <c:v>31017</c:v>
                </c:pt>
                <c:pt idx="47">
                  <c:v>31048</c:v>
                </c:pt>
                <c:pt idx="48">
                  <c:v>31079</c:v>
                </c:pt>
                <c:pt idx="49">
                  <c:v>31107</c:v>
                </c:pt>
                <c:pt idx="50">
                  <c:v>31138</c:v>
                </c:pt>
                <c:pt idx="51">
                  <c:v>31168</c:v>
                </c:pt>
                <c:pt idx="52">
                  <c:v>31199</c:v>
                </c:pt>
                <c:pt idx="53">
                  <c:v>31229</c:v>
                </c:pt>
                <c:pt idx="54">
                  <c:v>31260</c:v>
                </c:pt>
                <c:pt idx="55">
                  <c:v>31291</c:v>
                </c:pt>
                <c:pt idx="56">
                  <c:v>31321</c:v>
                </c:pt>
                <c:pt idx="57">
                  <c:v>31352</c:v>
                </c:pt>
                <c:pt idx="58">
                  <c:v>31382</c:v>
                </c:pt>
                <c:pt idx="59">
                  <c:v>31413</c:v>
                </c:pt>
                <c:pt idx="60">
                  <c:v>31444</c:v>
                </c:pt>
                <c:pt idx="61">
                  <c:v>31472</c:v>
                </c:pt>
                <c:pt idx="62">
                  <c:v>31503</c:v>
                </c:pt>
                <c:pt idx="63">
                  <c:v>31533</c:v>
                </c:pt>
                <c:pt idx="64">
                  <c:v>31564</c:v>
                </c:pt>
                <c:pt idx="65">
                  <c:v>31594</c:v>
                </c:pt>
                <c:pt idx="66">
                  <c:v>31625</c:v>
                </c:pt>
                <c:pt idx="67">
                  <c:v>31656</c:v>
                </c:pt>
                <c:pt idx="68">
                  <c:v>31686</c:v>
                </c:pt>
                <c:pt idx="69">
                  <c:v>31717</c:v>
                </c:pt>
                <c:pt idx="70">
                  <c:v>31747</c:v>
                </c:pt>
                <c:pt idx="71">
                  <c:v>31778</c:v>
                </c:pt>
                <c:pt idx="72">
                  <c:v>31809</c:v>
                </c:pt>
                <c:pt idx="73">
                  <c:v>31837</c:v>
                </c:pt>
                <c:pt idx="74">
                  <c:v>31868</c:v>
                </c:pt>
                <c:pt idx="75">
                  <c:v>31898</c:v>
                </c:pt>
                <c:pt idx="76">
                  <c:v>31929</c:v>
                </c:pt>
                <c:pt idx="77">
                  <c:v>31959</c:v>
                </c:pt>
                <c:pt idx="78">
                  <c:v>31990</c:v>
                </c:pt>
                <c:pt idx="79">
                  <c:v>32021</c:v>
                </c:pt>
                <c:pt idx="80">
                  <c:v>32051</c:v>
                </c:pt>
                <c:pt idx="81">
                  <c:v>32082</c:v>
                </c:pt>
                <c:pt idx="82">
                  <c:v>32112</c:v>
                </c:pt>
                <c:pt idx="83">
                  <c:v>32143</c:v>
                </c:pt>
                <c:pt idx="84">
                  <c:v>32174</c:v>
                </c:pt>
                <c:pt idx="85">
                  <c:v>32203</c:v>
                </c:pt>
                <c:pt idx="86">
                  <c:v>32234</c:v>
                </c:pt>
                <c:pt idx="87">
                  <c:v>32264</c:v>
                </c:pt>
                <c:pt idx="88">
                  <c:v>32295</c:v>
                </c:pt>
                <c:pt idx="89">
                  <c:v>32325</c:v>
                </c:pt>
                <c:pt idx="90">
                  <c:v>32356</c:v>
                </c:pt>
                <c:pt idx="91">
                  <c:v>32387</c:v>
                </c:pt>
                <c:pt idx="92">
                  <c:v>32417</c:v>
                </c:pt>
                <c:pt idx="93">
                  <c:v>32448</c:v>
                </c:pt>
                <c:pt idx="94">
                  <c:v>32478</c:v>
                </c:pt>
                <c:pt idx="95">
                  <c:v>32509</c:v>
                </c:pt>
                <c:pt idx="96">
                  <c:v>32540</c:v>
                </c:pt>
                <c:pt idx="97">
                  <c:v>32568</c:v>
                </c:pt>
                <c:pt idx="98">
                  <c:v>32599</c:v>
                </c:pt>
                <c:pt idx="99">
                  <c:v>32629</c:v>
                </c:pt>
                <c:pt idx="100">
                  <c:v>32660</c:v>
                </c:pt>
                <c:pt idx="101">
                  <c:v>32690</c:v>
                </c:pt>
                <c:pt idx="102">
                  <c:v>32721</c:v>
                </c:pt>
                <c:pt idx="103">
                  <c:v>32752</c:v>
                </c:pt>
                <c:pt idx="104">
                  <c:v>32782</c:v>
                </c:pt>
                <c:pt idx="105">
                  <c:v>32813</c:v>
                </c:pt>
                <c:pt idx="106">
                  <c:v>32843</c:v>
                </c:pt>
                <c:pt idx="107">
                  <c:v>32874</c:v>
                </c:pt>
                <c:pt idx="108">
                  <c:v>32905</c:v>
                </c:pt>
                <c:pt idx="109">
                  <c:v>32933</c:v>
                </c:pt>
                <c:pt idx="110">
                  <c:v>32964</c:v>
                </c:pt>
                <c:pt idx="111">
                  <c:v>32994</c:v>
                </c:pt>
                <c:pt idx="112">
                  <c:v>33025</c:v>
                </c:pt>
                <c:pt idx="113">
                  <c:v>33055</c:v>
                </c:pt>
                <c:pt idx="114">
                  <c:v>33086</c:v>
                </c:pt>
                <c:pt idx="115">
                  <c:v>33117</c:v>
                </c:pt>
                <c:pt idx="116">
                  <c:v>33147</c:v>
                </c:pt>
                <c:pt idx="117">
                  <c:v>33178</c:v>
                </c:pt>
                <c:pt idx="118">
                  <c:v>33208</c:v>
                </c:pt>
                <c:pt idx="119">
                  <c:v>33239</c:v>
                </c:pt>
                <c:pt idx="120">
                  <c:v>33270</c:v>
                </c:pt>
                <c:pt idx="121">
                  <c:v>33298</c:v>
                </c:pt>
                <c:pt idx="122">
                  <c:v>33329</c:v>
                </c:pt>
                <c:pt idx="123">
                  <c:v>33359</c:v>
                </c:pt>
                <c:pt idx="124">
                  <c:v>33420</c:v>
                </c:pt>
                <c:pt idx="125">
                  <c:v>33451</c:v>
                </c:pt>
                <c:pt idx="126">
                  <c:v>33482</c:v>
                </c:pt>
                <c:pt idx="127">
                  <c:v>33512</c:v>
                </c:pt>
                <c:pt idx="128">
                  <c:v>33543</c:v>
                </c:pt>
                <c:pt idx="129">
                  <c:v>33573</c:v>
                </c:pt>
                <c:pt idx="130">
                  <c:v>33604</c:v>
                </c:pt>
                <c:pt idx="131">
                  <c:v>33635</c:v>
                </c:pt>
                <c:pt idx="132">
                  <c:v>33664</c:v>
                </c:pt>
                <c:pt idx="133">
                  <c:v>33725</c:v>
                </c:pt>
                <c:pt idx="134">
                  <c:v>33756</c:v>
                </c:pt>
                <c:pt idx="135">
                  <c:v>33786</c:v>
                </c:pt>
                <c:pt idx="136">
                  <c:v>33817</c:v>
                </c:pt>
                <c:pt idx="137">
                  <c:v>33848</c:v>
                </c:pt>
                <c:pt idx="138">
                  <c:v>33878</c:v>
                </c:pt>
                <c:pt idx="139">
                  <c:v>33909</c:v>
                </c:pt>
                <c:pt idx="140">
                  <c:v>33939</c:v>
                </c:pt>
                <c:pt idx="141">
                  <c:v>33970</c:v>
                </c:pt>
                <c:pt idx="142">
                  <c:v>34001</c:v>
                </c:pt>
                <c:pt idx="143">
                  <c:v>34029</c:v>
                </c:pt>
                <c:pt idx="144">
                  <c:v>34060</c:v>
                </c:pt>
                <c:pt idx="145">
                  <c:v>34090</c:v>
                </c:pt>
                <c:pt idx="146">
                  <c:v>34121</c:v>
                </c:pt>
                <c:pt idx="147">
                  <c:v>34151</c:v>
                </c:pt>
                <c:pt idx="148">
                  <c:v>34182</c:v>
                </c:pt>
                <c:pt idx="149">
                  <c:v>34213</c:v>
                </c:pt>
                <c:pt idx="150">
                  <c:v>34243</c:v>
                </c:pt>
                <c:pt idx="151">
                  <c:v>34274</c:v>
                </c:pt>
                <c:pt idx="152">
                  <c:v>34304</c:v>
                </c:pt>
                <c:pt idx="153">
                  <c:v>34335</c:v>
                </c:pt>
                <c:pt idx="154">
                  <c:v>34366</c:v>
                </c:pt>
                <c:pt idx="155">
                  <c:v>34394</c:v>
                </c:pt>
                <c:pt idx="156">
                  <c:v>34425</c:v>
                </c:pt>
                <c:pt idx="157">
                  <c:v>34455</c:v>
                </c:pt>
                <c:pt idx="158">
                  <c:v>34486</c:v>
                </c:pt>
                <c:pt idx="159">
                  <c:v>34516</c:v>
                </c:pt>
                <c:pt idx="160">
                  <c:v>34547</c:v>
                </c:pt>
                <c:pt idx="161">
                  <c:v>34578</c:v>
                </c:pt>
                <c:pt idx="162">
                  <c:v>34608</c:v>
                </c:pt>
                <c:pt idx="163">
                  <c:v>34639</c:v>
                </c:pt>
                <c:pt idx="164">
                  <c:v>34669</c:v>
                </c:pt>
                <c:pt idx="165">
                  <c:v>34700</c:v>
                </c:pt>
                <c:pt idx="166">
                  <c:v>34731</c:v>
                </c:pt>
                <c:pt idx="167">
                  <c:v>34759</c:v>
                </c:pt>
                <c:pt idx="168">
                  <c:v>34790</c:v>
                </c:pt>
                <c:pt idx="169">
                  <c:v>34820</c:v>
                </c:pt>
                <c:pt idx="170">
                  <c:v>34851</c:v>
                </c:pt>
                <c:pt idx="171">
                  <c:v>34881</c:v>
                </c:pt>
                <c:pt idx="172">
                  <c:v>34912</c:v>
                </c:pt>
                <c:pt idx="173">
                  <c:v>34943</c:v>
                </c:pt>
                <c:pt idx="174">
                  <c:v>34973</c:v>
                </c:pt>
                <c:pt idx="175">
                  <c:v>35004</c:v>
                </c:pt>
                <c:pt idx="176">
                  <c:v>35034</c:v>
                </c:pt>
                <c:pt idx="177">
                  <c:v>35065</c:v>
                </c:pt>
                <c:pt idx="178">
                  <c:v>35096</c:v>
                </c:pt>
                <c:pt idx="179">
                  <c:v>35125</c:v>
                </c:pt>
                <c:pt idx="180">
                  <c:v>35156</c:v>
                </c:pt>
                <c:pt idx="181">
                  <c:v>35186</c:v>
                </c:pt>
                <c:pt idx="182">
                  <c:v>35217</c:v>
                </c:pt>
                <c:pt idx="183">
                  <c:v>35247</c:v>
                </c:pt>
                <c:pt idx="184">
                  <c:v>35278</c:v>
                </c:pt>
                <c:pt idx="185">
                  <c:v>35309</c:v>
                </c:pt>
                <c:pt idx="186">
                  <c:v>35339</c:v>
                </c:pt>
                <c:pt idx="187">
                  <c:v>35370</c:v>
                </c:pt>
                <c:pt idx="188">
                  <c:v>35400</c:v>
                </c:pt>
                <c:pt idx="189">
                  <c:v>35431</c:v>
                </c:pt>
                <c:pt idx="190">
                  <c:v>35462</c:v>
                </c:pt>
                <c:pt idx="191">
                  <c:v>35490</c:v>
                </c:pt>
                <c:pt idx="192">
                  <c:v>35521</c:v>
                </c:pt>
                <c:pt idx="193">
                  <c:v>35551</c:v>
                </c:pt>
                <c:pt idx="194">
                  <c:v>35582</c:v>
                </c:pt>
                <c:pt idx="195">
                  <c:v>35704</c:v>
                </c:pt>
                <c:pt idx="196">
                  <c:v>35735</c:v>
                </c:pt>
                <c:pt idx="197">
                  <c:v>35765</c:v>
                </c:pt>
                <c:pt idx="198">
                  <c:v>35796</c:v>
                </c:pt>
                <c:pt idx="199">
                  <c:v>35827</c:v>
                </c:pt>
                <c:pt idx="200">
                  <c:v>35886</c:v>
                </c:pt>
                <c:pt idx="201">
                  <c:v>35916</c:v>
                </c:pt>
                <c:pt idx="202">
                  <c:v>35947</c:v>
                </c:pt>
                <c:pt idx="203">
                  <c:v>36008</c:v>
                </c:pt>
                <c:pt idx="204">
                  <c:v>36039</c:v>
                </c:pt>
                <c:pt idx="205">
                  <c:v>36069</c:v>
                </c:pt>
                <c:pt idx="206">
                  <c:v>36161</c:v>
                </c:pt>
                <c:pt idx="207">
                  <c:v>36192</c:v>
                </c:pt>
                <c:pt idx="208">
                  <c:v>36220</c:v>
                </c:pt>
                <c:pt idx="209">
                  <c:v>36251</c:v>
                </c:pt>
                <c:pt idx="210">
                  <c:v>36281</c:v>
                </c:pt>
                <c:pt idx="211">
                  <c:v>36312</c:v>
                </c:pt>
                <c:pt idx="212">
                  <c:v>36342</c:v>
                </c:pt>
                <c:pt idx="213">
                  <c:v>36373</c:v>
                </c:pt>
                <c:pt idx="214">
                  <c:v>36404</c:v>
                </c:pt>
                <c:pt idx="215">
                  <c:v>36434</c:v>
                </c:pt>
                <c:pt idx="216">
                  <c:v>36465</c:v>
                </c:pt>
                <c:pt idx="217">
                  <c:v>36495</c:v>
                </c:pt>
                <c:pt idx="218">
                  <c:v>36526</c:v>
                </c:pt>
                <c:pt idx="219">
                  <c:v>36557</c:v>
                </c:pt>
                <c:pt idx="220">
                  <c:v>36586</c:v>
                </c:pt>
                <c:pt idx="221">
                  <c:v>36617</c:v>
                </c:pt>
                <c:pt idx="222">
                  <c:v>36647</c:v>
                </c:pt>
                <c:pt idx="223">
                  <c:v>36678</c:v>
                </c:pt>
                <c:pt idx="224">
                  <c:v>36708</c:v>
                </c:pt>
                <c:pt idx="225">
                  <c:v>36739</c:v>
                </c:pt>
                <c:pt idx="226">
                  <c:v>36770</c:v>
                </c:pt>
                <c:pt idx="227">
                  <c:v>36892</c:v>
                </c:pt>
                <c:pt idx="228">
                  <c:v>36923</c:v>
                </c:pt>
                <c:pt idx="229">
                  <c:v>36951</c:v>
                </c:pt>
                <c:pt idx="230">
                  <c:v>36982</c:v>
                </c:pt>
                <c:pt idx="231">
                  <c:v>37012</c:v>
                </c:pt>
                <c:pt idx="232">
                  <c:v>37043</c:v>
                </c:pt>
                <c:pt idx="233">
                  <c:v>37104</c:v>
                </c:pt>
                <c:pt idx="234">
                  <c:v>37135</c:v>
                </c:pt>
                <c:pt idx="235">
                  <c:v>37165</c:v>
                </c:pt>
                <c:pt idx="236">
                  <c:v>37196</c:v>
                </c:pt>
                <c:pt idx="237">
                  <c:v>37226</c:v>
                </c:pt>
                <c:pt idx="238">
                  <c:v>37257</c:v>
                </c:pt>
                <c:pt idx="239">
                  <c:v>37288</c:v>
                </c:pt>
                <c:pt idx="240">
                  <c:v>37316</c:v>
                </c:pt>
                <c:pt idx="241">
                  <c:v>37347</c:v>
                </c:pt>
                <c:pt idx="242">
                  <c:v>37377</c:v>
                </c:pt>
                <c:pt idx="243">
                  <c:v>37408</c:v>
                </c:pt>
                <c:pt idx="244">
                  <c:v>37438</c:v>
                </c:pt>
                <c:pt idx="245">
                  <c:v>37469</c:v>
                </c:pt>
                <c:pt idx="246">
                  <c:v>37500</c:v>
                </c:pt>
                <c:pt idx="247">
                  <c:v>37530</c:v>
                </c:pt>
                <c:pt idx="248">
                  <c:v>37561</c:v>
                </c:pt>
                <c:pt idx="249">
                  <c:v>37591</c:v>
                </c:pt>
                <c:pt idx="250">
                  <c:v>37622</c:v>
                </c:pt>
                <c:pt idx="251">
                  <c:v>37653</c:v>
                </c:pt>
                <c:pt idx="252">
                  <c:v>37681</c:v>
                </c:pt>
                <c:pt idx="253">
                  <c:v>37712</c:v>
                </c:pt>
                <c:pt idx="254">
                  <c:v>37742</c:v>
                </c:pt>
                <c:pt idx="255">
                  <c:v>37773</c:v>
                </c:pt>
                <c:pt idx="256">
                  <c:v>37803</c:v>
                </c:pt>
                <c:pt idx="257">
                  <c:v>37834</c:v>
                </c:pt>
                <c:pt idx="258">
                  <c:v>37865</c:v>
                </c:pt>
                <c:pt idx="259">
                  <c:v>37895</c:v>
                </c:pt>
                <c:pt idx="260">
                  <c:v>37926</c:v>
                </c:pt>
                <c:pt idx="261">
                  <c:v>37956</c:v>
                </c:pt>
                <c:pt idx="262">
                  <c:v>37987</c:v>
                </c:pt>
                <c:pt idx="263">
                  <c:v>38018</c:v>
                </c:pt>
                <c:pt idx="264">
                  <c:v>38047</c:v>
                </c:pt>
                <c:pt idx="265">
                  <c:v>38078</c:v>
                </c:pt>
                <c:pt idx="266">
                  <c:v>38108</c:v>
                </c:pt>
                <c:pt idx="267">
                  <c:v>38139</c:v>
                </c:pt>
                <c:pt idx="268">
                  <c:v>38169</c:v>
                </c:pt>
                <c:pt idx="269">
                  <c:v>38200</c:v>
                </c:pt>
                <c:pt idx="270">
                  <c:v>38231</c:v>
                </c:pt>
                <c:pt idx="271">
                  <c:v>38261</c:v>
                </c:pt>
                <c:pt idx="272">
                  <c:v>38292</c:v>
                </c:pt>
                <c:pt idx="273">
                  <c:v>38322</c:v>
                </c:pt>
                <c:pt idx="274">
                  <c:v>38353</c:v>
                </c:pt>
                <c:pt idx="275">
                  <c:v>38384</c:v>
                </c:pt>
                <c:pt idx="276">
                  <c:v>38412</c:v>
                </c:pt>
                <c:pt idx="277">
                  <c:v>38443</c:v>
                </c:pt>
                <c:pt idx="278">
                  <c:v>38473</c:v>
                </c:pt>
                <c:pt idx="279">
                  <c:v>38504</c:v>
                </c:pt>
                <c:pt idx="280">
                  <c:v>38534</c:v>
                </c:pt>
                <c:pt idx="281">
                  <c:v>38565</c:v>
                </c:pt>
                <c:pt idx="282">
                  <c:v>38596</c:v>
                </c:pt>
                <c:pt idx="283">
                  <c:v>38626</c:v>
                </c:pt>
                <c:pt idx="284">
                  <c:v>38657</c:v>
                </c:pt>
                <c:pt idx="285">
                  <c:v>38687</c:v>
                </c:pt>
                <c:pt idx="286">
                  <c:v>38718</c:v>
                </c:pt>
                <c:pt idx="287">
                  <c:v>38749</c:v>
                </c:pt>
                <c:pt idx="288">
                  <c:v>38777</c:v>
                </c:pt>
                <c:pt idx="289">
                  <c:v>38808</c:v>
                </c:pt>
                <c:pt idx="290">
                  <c:v>38838</c:v>
                </c:pt>
                <c:pt idx="291">
                  <c:v>38869</c:v>
                </c:pt>
                <c:pt idx="292">
                  <c:v>38899</c:v>
                </c:pt>
                <c:pt idx="293">
                  <c:v>38930</c:v>
                </c:pt>
                <c:pt idx="294">
                  <c:v>38961</c:v>
                </c:pt>
                <c:pt idx="295">
                  <c:v>38991</c:v>
                </c:pt>
                <c:pt idx="296">
                  <c:v>39022</c:v>
                </c:pt>
                <c:pt idx="297">
                  <c:v>39052</c:v>
                </c:pt>
                <c:pt idx="298">
                  <c:v>39083</c:v>
                </c:pt>
                <c:pt idx="299">
                  <c:v>39114</c:v>
                </c:pt>
                <c:pt idx="300">
                  <c:v>39142</c:v>
                </c:pt>
                <c:pt idx="301">
                  <c:v>39173</c:v>
                </c:pt>
                <c:pt idx="302">
                  <c:v>39203</c:v>
                </c:pt>
                <c:pt idx="303">
                  <c:v>39234</c:v>
                </c:pt>
                <c:pt idx="304">
                  <c:v>39264</c:v>
                </c:pt>
                <c:pt idx="305">
                  <c:v>39295</c:v>
                </c:pt>
                <c:pt idx="306">
                  <c:v>39326</c:v>
                </c:pt>
                <c:pt idx="307">
                  <c:v>39356</c:v>
                </c:pt>
                <c:pt idx="308">
                  <c:v>39387</c:v>
                </c:pt>
                <c:pt idx="309">
                  <c:v>39417</c:v>
                </c:pt>
                <c:pt idx="310">
                  <c:v>39448</c:v>
                </c:pt>
                <c:pt idx="311">
                  <c:v>39479</c:v>
                </c:pt>
                <c:pt idx="312">
                  <c:v>39508</c:v>
                </c:pt>
                <c:pt idx="313">
                  <c:v>39539</c:v>
                </c:pt>
                <c:pt idx="314">
                  <c:v>39569</c:v>
                </c:pt>
                <c:pt idx="315">
                  <c:v>39600</c:v>
                </c:pt>
                <c:pt idx="316">
                  <c:v>39630</c:v>
                </c:pt>
                <c:pt idx="317">
                  <c:v>39661</c:v>
                </c:pt>
                <c:pt idx="318">
                  <c:v>39692</c:v>
                </c:pt>
                <c:pt idx="319">
                  <c:v>39722</c:v>
                </c:pt>
                <c:pt idx="320">
                  <c:v>39753</c:v>
                </c:pt>
                <c:pt idx="321">
                  <c:v>39783</c:v>
                </c:pt>
                <c:pt idx="322">
                  <c:v>39814</c:v>
                </c:pt>
                <c:pt idx="323">
                  <c:v>39845</c:v>
                </c:pt>
                <c:pt idx="324">
                  <c:v>39873</c:v>
                </c:pt>
                <c:pt idx="325">
                  <c:v>39904</c:v>
                </c:pt>
                <c:pt idx="326">
                  <c:v>39934</c:v>
                </c:pt>
                <c:pt idx="327">
                  <c:v>39965</c:v>
                </c:pt>
                <c:pt idx="328">
                  <c:v>39995</c:v>
                </c:pt>
                <c:pt idx="329">
                  <c:v>40026</c:v>
                </c:pt>
                <c:pt idx="330">
                  <c:v>40057</c:v>
                </c:pt>
                <c:pt idx="331">
                  <c:v>40087</c:v>
                </c:pt>
                <c:pt idx="332">
                  <c:v>40118</c:v>
                </c:pt>
                <c:pt idx="333">
                  <c:v>40148</c:v>
                </c:pt>
                <c:pt idx="334">
                  <c:v>40179</c:v>
                </c:pt>
                <c:pt idx="335">
                  <c:v>40210</c:v>
                </c:pt>
                <c:pt idx="336">
                  <c:v>40238</c:v>
                </c:pt>
                <c:pt idx="337">
                  <c:v>40269</c:v>
                </c:pt>
                <c:pt idx="338">
                  <c:v>40299</c:v>
                </c:pt>
                <c:pt idx="339">
                  <c:v>40330</c:v>
                </c:pt>
                <c:pt idx="340">
                  <c:v>40360</c:v>
                </c:pt>
                <c:pt idx="341">
                  <c:v>40391</c:v>
                </c:pt>
                <c:pt idx="342">
                  <c:v>40422</c:v>
                </c:pt>
                <c:pt idx="343">
                  <c:v>40452</c:v>
                </c:pt>
                <c:pt idx="344">
                  <c:v>40483</c:v>
                </c:pt>
                <c:pt idx="345">
                  <c:v>40513</c:v>
                </c:pt>
                <c:pt idx="346">
                  <c:v>40544</c:v>
                </c:pt>
                <c:pt idx="347">
                  <c:v>40575</c:v>
                </c:pt>
                <c:pt idx="348">
                  <c:v>40603</c:v>
                </c:pt>
                <c:pt idx="349">
                  <c:v>40634</c:v>
                </c:pt>
                <c:pt idx="350">
                  <c:v>40664</c:v>
                </c:pt>
                <c:pt idx="351">
                  <c:v>40695</c:v>
                </c:pt>
                <c:pt idx="352">
                  <c:v>40725</c:v>
                </c:pt>
                <c:pt idx="353">
                  <c:v>40756</c:v>
                </c:pt>
                <c:pt idx="354">
                  <c:v>40787</c:v>
                </c:pt>
                <c:pt idx="355">
                  <c:v>40817</c:v>
                </c:pt>
                <c:pt idx="356">
                  <c:v>40848</c:v>
                </c:pt>
                <c:pt idx="357">
                  <c:v>40878</c:v>
                </c:pt>
                <c:pt idx="358">
                  <c:v>40909</c:v>
                </c:pt>
                <c:pt idx="359">
                  <c:v>40940</c:v>
                </c:pt>
                <c:pt idx="360">
                  <c:v>40969</c:v>
                </c:pt>
                <c:pt idx="361">
                  <c:v>41000</c:v>
                </c:pt>
                <c:pt idx="362">
                  <c:v>41030</c:v>
                </c:pt>
                <c:pt idx="363">
                  <c:v>41061</c:v>
                </c:pt>
                <c:pt idx="364">
                  <c:v>41091</c:v>
                </c:pt>
                <c:pt idx="365">
                  <c:v>41122</c:v>
                </c:pt>
                <c:pt idx="366">
                  <c:v>41153</c:v>
                </c:pt>
                <c:pt idx="367">
                  <c:v>41183</c:v>
                </c:pt>
                <c:pt idx="368">
                  <c:v>41214</c:v>
                </c:pt>
                <c:pt idx="369">
                  <c:v>41244</c:v>
                </c:pt>
                <c:pt idx="370">
                  <c:v>41275</c:v>
                </c:pt>
                <c:pt idx="371">
                  <c:v>41306</c:v>
                </c:pt>
                <c:pt idx="372">
                  <c:v>41334</c:v>
                </c:pt>
                <c:pt idx="373">
                  <c:v>41365</c:v>
                </c:pt>
                <c:pt idx="374">
                  <c:v>41395</c:v>
                </c:pt>
                <c:pt idx="375">
                  <c:v>41426</c:v>
                </c:pt>
                <c:pt idx="376">
                  <c:v>41456</c:v>
                </c:pt>
                <c:pt idx="377">
                  <c:v>41487</c:v>
                </c:pt>
                <c:pt idx="378">
                  <c:v>41518</c:v>
                </c:pt>
                <c:pt idx="379">
                  <c:v>41548</c:v>
                </c:pt>
                <c:pt idx="380">
                  <c:v>41579</c:v>
                </c:pt>
                <c:pt idx="381">
                  <c:v>41609</c:v>
                </c:pt>
                <c:pt idx="382">
                  <c:v>41640</c:v>
                </c:pt>
                <c:pt idx="383">
                  <c:v>41671</c:v>
                </c:pt>
                <c:pt idx="384">
                  <c:v>41699</c:v>
                </c:pt>
                <c:pt idx="385">
                  <c:v>41730</c:v>
                </c:pt>
                <c:pt idx="386">
                  <c:v>41760</c:v>
                </c:pt>
                <c:pt idx="387">
                  <c:v>41791</c:v>
                </c:pt>
                <c:pt idx="388">
                  <c:v>41821</c:v>
                </c:pt>
                <c:pt idx="389">
                  <c:v>41852</c:v>
                </c:pt>
                <c:pt idx="390">
                  <c:v>41883</c:v>
                </c:pt>
                <c:pt idx="391">
                  <c:v>41913</c:v>
                </c:pt>
                <c:pt idx="392">
                  <c:v>41944</c:v>
                </c:pt>
                <c:pt idx="393">
                  <c:v>41974</c:v>
                </c:pt>
                <c:pt idx="394">
                  <c:v>42005</c:v>
                </c:pt>
                <c:pt idx="395">
                  <c:v>42036</c:v>
                </c:pt>
                <c:pt idx="396">
                  <c:v>42064</c:v>
                </c:pt>
                <c:pt idx="397">
                  <c:v>42095</c:v>
                </c:pt>
                <c:pt idx="398">
                  <c:v>42125</c:v>
                </c:pt>
                <c:pt idx="399">
                  <c:v>42156</c:v>
                </c:pt>
                <c:pt idx="400">
                  <c:v>42186</c:v>
                </c:pt>
                <c:pt idx="401">
                  <c:v>42217</c:v>
                </c:pt>
                <c:pt idx="402">
                  <c:v>42248</c:v>
                </c:pt>
                <c:pt idx="403">
                  <c:v>42278</c:v>
                </c:pt>
                <c:pt idx="404">
                  <c:v>42309</c:v>
                </c:pt>
                <c:pt idx="405">
                  <c:v>42339</c:v>
                </c:pt>
                <c:pt idx="406">
                  <c:v>42370</c:v>
                </c:pt>
                <c:pt idx="407">
                  <c:v>42401</c:v>
                </c:pt>
                <c:pt idx="408">
                  <c:v>42430</c:v>
                </c:pt>
                <c:pt idx="409">
                  <c:v>42461</c:v>
                </c:pt>
                <c:pt idx="410">
                  <c:v>42491</c:v>
                </c:pt>
                <c:pt idx="411">
                  <c:v>42522</c:v>
                </c:pt>
                <c:pt idx="412">
                  <c:v>42552</c:v>
                </c:pt>
                <c:pt idx="413">
                  <c:v>42583</c:v>
                </c:pt>
                <c:pt idx="414">
                  <c:v>42614</c:v>
                </c:pt>
                <c:pt idx="415">
                  <c:v>42644</c:v>
                </c:pt>
                <c:pt idx="416">
                  <c:v>42675</c:v>
                </c:pt>
                <c:pt idx="417">
                  <c:v>42705</c:v>
                </c:pt>
                <c:pt idx="418">
                  <c:v>42736</c:v>
                </c:pt>
                <c:pt idx="419">
                  <c:v>42767</c:v>
                </c:pt>
                <c:pt idx="420">
                  <c:v>42795</c:v>
                </c:pt>
                <c:pt idx="421">
                  <c:v>42826</c:v>
                </c:pt>
                <c:pt idx="422">
                  <c:v>42856</c:v>
                </c:pt>
                <c:pt idx="423">
                  <c:v>42887</c:v>
                </c:pt>
                <c:pt idx="424">
                  <c:v>42917</c:v>
                </c:pt>
                <c:pt idx="425">
                  <c:v>42948</c:v>
                </c:pt>
                <c:pt idx="426">
                  <c:v>42979</c:v>
                </c:pt>
                <c:pt idx="427">
                  <c:v>43009</c:v>
                </c:pt>
                <c:pt idx="428">
                  <c:v>43040</c:v>
                </c:pt>
                <c:pt idx="429">
                  <c:v>43070</c:v>
                </c:pt>
                <c:pt idx="430">
                  <c:v>43101</c:v>
                </c:pt>
                <c:pt idx="431">
                  <c:v>43132</c:v>
                </c:pt>
                <c:pt idx="432">
                  <c:v>43160</c:v>
                </c:pt>
                <c:pt idx="433">
                  <c:v>43191</c:v>
                </c:pt>
                <c:pt idx="434">
                  <c:v>43221</c:v>
                </c:pt>
                <c:pt idx="435">
                  <c:v>43252</c:v>
                </c:pt>
                <c:pt idx="436">
                  <c:v>43282</c:v>
                </c:pt>
                <c:pt idx="437">
                  <c:v>43313</c:v>
                </c:pt>
                <c:pt idx="438">
                  <c:v>43344</c:v>
                </c:pt>
                <c:pt idx="439">
                  <c:v>43374</c:v>
                </c:pt>
                <c:pt idx="440">
                  <c:v>43405</c:v>
                </c:pt>
                <c:pt idx="441">
                  <c:v>43435</c:v>
                </c:pt>
                <c:pt idx="442">
                  <c:v>43466</c:v>
                </c:pt>
                <c:pt idx="443">
                  <c:v>43497</c:v>
                </c:pt>
                <c:pt idx="444">
                  <c:v>43525</c:v>
                </c:pt>
                <c:pt idx="445">
                  <c:v>43556</c:v>
                </c:pt>
                <c:pt idx="446">
                  <c:v>43586</c:v>
                </c:pt>
                <c:pt idx="447">
                  <c:v>43617</c:v>
                </c:pt>
                <c:pt idx="448">
                  <c:v>43647</c:v>
                </c:pt>
                <c:pt idx="449">
                  <c:v>43678</c:v>
                </c:pt>
                <c:pt idx="450">
                  <c:v>43709</c:v>
                </c:pt>
                <c:pt idx="451">
                  <c:v>43739</c:v>
                </c:pt>
                <c:pt idx="452">
                  <c:v>43770</c:v>
                </c:pt>
                <c:pt idx="453">
                  <c:v>43800</c:v>
                </c:pt>
                <c:pt idx="454">
                  <c:v>43831</c:v>
                </c:pt>
                <c:pt idx="455">
                  <c:v>43862</c:v>
                </c:pt>
                <c:pt idx="456">
                  <c:v>43891</c:v>
                </c:pt>
                <c:pt idx="457">
                  <c:v>43922</c:v>
                </c:pt>
                <c:pt idx="458">
                  <c:v>43952</c:v>
                </c:pt>
                <c:pt idx="459">
                  <c:v>43983</c:v>
                </c:pt>
                <c:pt idx="460">
                  <c:v>44013</c:v>
                </c:pt>
                <c:pt idx="461">
                  <c:v>44044</c:v>
                </c:pt>
                <c:pt idx="462">
                  <c:v>44075</c:v>
                </c:pt>
                <c:pt idx="463">
                  <c:v>44105</c:v>
                </c:pt>
                <c:pt idx="464">
                  <c:v>44136</c:v>
                </c:pt>
                <c:pt idx="465">
                  <c:v>44166</c:v>
                </c:pt>
                <c:pt idx="466">
                  <c:v>44197</c:v>
                </c:pt>
                <c:pt idx="467">
                  <c:v>44228</c:v>
                </c:pt>
                <c:pt idx="468">
                  <c:v>44256</c:v>
                </c:pt>
                <c:pt idx="469">
                  <c:v>44287</c:v>
                </c:pt>
                <c:pt idx="470">
                  <c:v>44317</c:v>
                </c:pt>
                <c:pt idx="471">
                  <c:v>44348</c:v>
                </c:pt>
                <c:pt idx="472">
                  <c:v>44378</c:v>
                </c:pt>
                <c:pt idx="473">
                  <c:v>44409</c:v>
                </c:pt>
                <c:pt idx="474">
                  <c:v>44440</c:v>
                </c:pt>
                <c:pt idx="475">
                  <c:v>44470</c:v>
                </c:pt>
                <c:pt idx="476">
                  <c:v>44501</c:v>
                </c:pt>
                <c:pt idx="477">
                  <c:v>44531</c:v>
                </c:pt>
                <c:pt idx="478">
                  <c:v>44562</c:v>
                </c:pt>
                <c:pt idx="479">
                  <c:v>44593</c:v>
                </c:pt>
                <c:pt idx="480">
                  <c:v>44621</c:v>
                </c:pt>
                <c:pt idx="481">
                  <c:v>44652</c:v>
                </c:pt>
                <c:pt idx="482">
                  <c:v>44682</c:v>
                </c:pt>
                <c:pt idx="483">
                  <c:v>44713</c:v>
                </c:pt>
                <c:pt idx="484">
                  <c:v>44743</c:v>
                </c:pt>
                <c:pt idx="485">
                  <c:v>44774</c:v>
                </c:pt>
                <c:pt idx="486">
                  <c:v>44805</c:v>
                </c:pt>
                <c:pt idx="487">
                  <c:v>44835</c:v>
                </c:pt>
                <c:pt idx="488">
                  <c:v>44866</c:v>
                </c:pt>
                <c:pt idx="489">
                  <c:v>44896</c:v>
                </c:pt>
                <c:pt idx="490">
                  <c:v>44927</c:v>
                </c:pt>
                <c:pt idx="491">
                  <c:v>44958</c:v>
                </c:pt>
                <c:pt idx="492">
                  <c:v>44986</c:v>
                </c:pt>
                <c:pt idx="493">
                  <c:v>45017</c:v>
                </c:pt>
                <c:pt idx="494">
                  <c:v>45047</c:v>
                </c:pt>
              </c:numCache>
            </c:numRef>
          </c:xVal>
          <c:yVal>
            <c:numRef>
              <c:f>Beano!$H$4:$H$498</c:f>
              <c:numCache>
                <c:formatCode>General</c:formatCode>
                <c:ptCount val="495"/>
                <c:pt idx="494">
                  <c:v>-29.31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2F9-46DA-AB04-D581AE7B5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11912"/>
        <c:axId val="814912304"/>
      </c:scatterChart>
      <c:valAx>
        <c:axId val="814911912"/>
        <c:scaling>
          <c:orientation val="minMax"/>
          <c:max val="45090"/>
          <c:min val="434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mesi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12304"/>
        <c:crosses val="autoZero"/>
        <c:crossBetween val="midCat"/>
        <c:majorUnit val="180"/>
      </c:valAx>
      <c:valAx>
        <c:axId val="814912304"/>
        <c:scaling>
          <c:orientation val="minMax"/>
          <c:max val="-21"/>
          <c:min val="-3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metri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11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999112638759801"/>
          <c:y val="1.8204730334114384E-2"/>
          <c:w val="0.47710123985058661"/>
          <c:h val="5.8352083848622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Pozzo_13 dal 2019 a maggio 2023</a:t>
            </a:r>
          </a:p>
        </c:rich>
      </c:tx>
      <c:layout>
        <c:manualLayout>
          <c:xMode val="edge"/>
          <c:yMode val="edge"/>
          <c:x val="5.372987251305833E-2"/>
          <c:y val="1.4065302875492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4002222114873676E-2"/>
          <c:y val="7.2406051732552462E-2"/>
          <c:w val="0.8948761678179542"/>
          <c:h val="0.83137478239817386"/>
        </c:manualLayout>
      </c:layout>
      <c:scatterChart>
        <c:scatterStyle val="smoothMarker"/>
        <c:varyColors val="0"/>
        <c:ser>
          <c:idx val="0"/>
          <c:order val="0"/>
          <c:tx>
            <c:v>Valori medi mensili dal 2019 al 2023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'13'!$G$4:$G$116</c:f>
              <c:numCache>
                <c:formatCode>[$-410]mmm\-yy;@</c:formatCode>
                <c:ptCount val="11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</c:numCache>
            </c:numRef>
          </c:xVal>
          <c:yVal>
            <c:numRef>
              <c:f>'13'!$C$4:$C$116</c:f>
              <c:numCache>
                <c:formatCode>General</c:formatCode>
                <c:ptCount val="113"/>
                <c:pt idx="0">
                  <c:v>-9.27</c:v>
                </c:pt>
                <c:pt idx="1">
                  <c:v>-5.69</c:v>
                </c:pt>
                <c:pt idx="2">
                  <c:v>-6.7</c:v>
                </c:pt>
                <c:pt idx="3">
                  <c:v>-8.0399999999999991</c:v>
                </c:pt>
                <c:pt idx="4">
                  <c:v>-8.81</c:v>
                </c:pt>
                <c:pt idx="5">
                  <c:v>-10.75</c:v>
                </c:pt>
                <c:pt idx="6">
                  <c:v>-9.99</c:v>
                </c:pt>
                <c:pt idx="7">
                  <c:v>-10.48</c:v>
                </c:pt>
                <c:pt idx="8">
                  <c:v>-9.3000000000000007</c:v>
                </c:pt>
                <c:pt idx="9">
                  <c:v>-10.19</c:v>
                </c:pt>
                <c:pt idx="10">
                  <c:v>-9.15</c:v>
                </c:pt>
                <c:pt idx="11">
                  <c:v>-8.19</c:v>
                </c:pt>
                <c:pt idx="12">
                  <c:v>-9.3699999999999992</c:v>
                </c:pt>
                <c:pt idx="13">
                  <c:v>-10.15</c:v>
                </c:pt>
                <c:pt idx="14">
                  <c:v>-10.96</c:v>
                </c:pt>
                <c:pt idx="15">
                  <c:v>-11.38</c:v>
                </c:pt>
                <c:pt idx="16">
                  <c:v>-11.7</c:v>
                </c:pt>
                <c:pt idx="17">
                  <c:v>-12.43</c:v>
                </c:pt>
                <c:pt idx="18">
                  <c:v>-13.9</c:v>
                </c:pt>
                <c:pt idx="19">
                  <c:v>-13.02</c:v>
                </c:pt>
                <c:pt idx="20">
                  <c:v>-12.65</c:v>
                </c:pt>
                <c:pt idx="21">
                  <c:v>-11.7</c:v>
                </c:pt>
                <c:pt idx="22">
                  <c:v>-11.64</c:v>
                </c:pt>
                <c:pt idx="23">
                  <c:v>-12.46</c:v>
                </c:pt>
                <c:pt idx="24">
                  <c:v>-13.34</c:v>
                </c:pt>
                <c:pt idx="25">
                  <c:v>-12.78</c:v>
                </c:pt>
                <c:pt idx="26">
                  <c:v>-10.58</c:v>
                </c:pt>
                <c:pt idx="27">
                  <c:v>-10.76</c:v>
                </c:pt>
                <c:pt idx="28">
                  <c:v>-11.03</c:v>
                </c:pt>
                <c:pt idx="29">
                  <c:v>-11.29</c:v>
                </c:pt>
                <c:pt idx="30">
                  <c:v>-12.63</c:v>
                </c:pt>
                <c:pt idx="31">
                  <c:v>-12.86</c:v>
                </c:pt>
                <c:pt idx="32">
                  <c:v>-11.53</c:v>
                </c:pt>
                <c:pt idx="33">
                  <c:v>-12.43</c:v>
                </c:pt>
                <c:pt idx="34">
                  <c:v>-12.44</c:v>
                </c:pt>
                <c:pt idx="35">
                  <c:v>-11.9</c:v>
                </c:pt>
                <c:pt idx="36">
                  <c:v>-12.8</c:v>
                </c:pt>
                <c:pt idx="37">
                  <c:v>-13.32</c:v>
                </c:pt>
                <c:pt idx="38">
                  <c:v>-13.54</c:v>
                </c:pt>
                <c:pt idx="39">
                  <c:v>-13.78</c:v>
                </c:pt>
                <c:pt idx="40">
                  <c:v>-12.99</c:v>
                </c:pt>
                <c:pt idx="41">
                  <c:v>-13.19</c:v>
                </c:pt>
                <c:pt idx="42">
                  <c:v>-14.24</c:v>
                </c:pt>
                <c:pt idx="43">
                  <c:v>-13.81</c:v>
                </c:pt>
                <c:pt idx="44">
                  <c:v>-12.14</c:v>
                </c:pt>
                <c:pt idx="45">
                  <c:v>-11.92</c:v>
                </c:pt>
                <c:pt idx="46">
                  <c:v>-12.32</c:v>
                </c:pt>
                <c:pt idx="47">
                  <c:v>-11.84</c:v>
                </c:pt>
                <c:pt idx="48">
                  <c:v>-11.02</c:v>
                </c:pt>
                <c:pt idx="49">
                  <c:v>-10.94</c:v>
                </c:pt>
                <c:pt idx="50">
                  <c:v>-10.99</c:v>
                </c:pt>
                <c:pt idx="51">
                  <c:v>-10.79</c:v>
                </c:pt>
                <c:pt idx="52">
                  <c:v>-10.57</c:v>
                </c:pt>
                <c:pt idx="53">
                  <c:v>-12.12</c:v>
                </c:pt>
                <c:pt idx="54">
                  <c:v>-13.3</c:v>
                </c:pt>
                <c:pt idx="55">
                  <c:v>-13.49</c:v>
                </c:pt>
                <c:pt idx="56">
                  <c:v>-12.72</c:v>
                </c:pt>
                <c:pt idx="57">
                  <c:v>-13.38</c:v>
                </c:pt>
                <c:pt idx="58">
                  <c:v>-12.49</c:v>
                </c:pt>
                <c:pt idx="59">
                  <c:v>-12.01</c:v>
                </c:pt>
                <c:pt idx="60">
                  <c:v>-12.53</c:v>
                </c:pt>
                <c:pt idx="61">
                  <c:v>-12.6</c:v>
                </c:pt>
                <c:pt idx="62">
                  <c:v>-12.76</c:v>
                </c:pt>
                <c:pt idx="63">
                  <c:v>-12.92</c:v>
                </c:pt>
                <c:pt idx="64">
                  <c:v>-11.32</c:v>
                </c:pt>
                <c:pt idx="65">
                  <c:v>-11.84</c:v>
                </c:pt>
                <c:pt idx="66">
                  <c:v>-13.12</c:v>
                </c:pt>
                <c:pt idx="67">
                  <c:v>-13.72</c:v>
                </c:pt>
                <c:pt idx="68">
                  <c:v>-12.29</c:v>
                </c:pt>
                <c:pt idx="69">
                  <c:v>-13.25</c:v>
                </c:pt>
                <c:pt idx="70">
                  <c:v>-11.58</c:v>
                </c:pt>
                <c:pt idx="71">
                  <c:v>-9.93</c:v>
                </c:pt>
                <c:pt idx="72">
                  <c:v>-9.86</c:v>
                </c:pt>
                <c:pt idx="73">
                  <c:v>-10.52</c:v>
                </c:pt>
                <c:pt idx="74">
                  <c:v>-10.98</c:v>
                </c:pt>
                <c:pt idx="75">
                  <c:v>-12.09</c:v>
                </c:pt>
                <c:pt idx="76">
                  <c:v>-12.2</c:v>
                </c:pt>
                <c:pt idx="77">
                  <c:v>-12.55</c:v>
                </c:pt>
                <c:pt idx="78">
                  <c:v>-13.13</c:v>
                </c:pt>
                <c:pt idx="79">
                  <c:v>-13.31</c:v>
                </c:pt>
                <c:pt idx="80">
                  <c:v>-11.67</c:v>
                </c:pt>
                <c:pt idx="81">
                  <c:v>-12.2</c:v>
                </c:pt>
                <c:pt idx="82">
                  <c:v>-11.28</c:v>
                </c:pt>
                <c:pt idx="83">
                  <c:v>-9.85</c:v>
                </c:pt>
                <c:pt idx="84">
                  <c:v>-9.36</c:v>
                </c:pt>
                <c:pt idx="85">
                  <c:v>-9.25</c:v>
                </c:pt>
                <c:pt idx="86">
                  <c:v>-9.52</c:v>
                </c:pt>
                <c:pt idx="87">
                  <c:v>-11.28</c:v>
                </c:pt>
                <c:pt idx="88">
                  <c:v>-10.119999999999999</c:v>
                </c:pt>
                <c:pt idx="89">
                  <c:v>-11.22</c:v>
                </c:pt>
                <c:pt idx="90">
                  <c:v>-12.15</c:v>
                </c:pt>
                <c:pt idx="91">
                  <c:v>-12.23</c:v>
                </c:pt>
                <c:pt idx="92">
                  <c:v>-11.8</c:v>
                </c:pt>
                <c:pt idx="93">
                  <c:v>-11.83</c:v>
                </c:pt>
                <c:pt idx="94">
                  <c:v>-12.01</c:v>
                </c:pt>
                <c:pt idx="95">
                  <c:v>-11.68</c:v>
                </c:pt>
                <c:pt idx="96">
                  <c:v>-12.02</c:v>
                </c:pt>
                <c:pt idx="97">
                  <c:v>-12.72</c:v>
                </c:pt>
                <c:pt idx="98">
                  <c:v>-13.14</c:v>
                </c:pt>
                <c:pt idx="99">
                  <c:v>-13.72</c:v>
                </c:pt>
                <c:pt idx="100">
                  <c:v>-14.14</c:v>
                </c:pt>
                <c:pt idx="101">
                  <c:v>-16.07</c:v>
                </c:pt>
                <c:pt idx="102">
                  <c:v>-15.87</c:v>
                </c:pt>
                <c:pt idx="103">
                  <c:v>-16.2</c:v>
                </c:pt>
                <c:pt idx="104">
                  <c:v>-15.67</c:v>
                </c:pt>
                <c:pt idx="105">
                  <c:v>-15.42</c:v>
                </c:pt>
                <c:pt idx="106">
                  <c:v>-15.16</c:v>
                </c:pt>
                <c:pt idx="107">
                  <c:v>-14.45</c:v>
                </c:pt>
                <c:pt idx="108">
                  <c:v>-13.64</c:v>
                </c:pt>
                <c:pt idx="109">
                  <c:v>-13.59</c:v>
                </c:pt>
                <c:pt idx="110">
                  <c:v>-14.06</c:v>
                </c:pt>
                <c:pt idx="111">
                  <c:v>-14.46</c:v>
                </c:pt>
                <c:pt idx="112">
                  <c:v>-14.31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1B-4EE1-8DA7-853503C5CD30}"/>
            </c:ext>
          </c:extLst>
        </c:ser>
        <c:ser>
          <c:idx val="1"/>
          <c:order val="1"/>
          <c:tx>
            <c:strRef>
              <c:f>'13'!$H$1:$H$3</c:f>
              <c:strCache>
                <c:ptCount val="3"/>
                <c:pt idx="0">
                  <c:v>Ultima misurazione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'13'!$G$4:$G$116</c:f>
              <c:numCache>
                <c:formatCode>[$-410]mmm\-yy;@</c:formatCode>
                <c:ptCount val="11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</c:numCache>
            </c:numRef>
          </c:xVal>
          <c:yVal>
            <c:numRef>
              <c:f>'13'!$H$4:$H$116</c:f>
              <c:numCache>
                <c:formatCode>General</c:formatCode>
                <c:ptCount val="113"/>
                <c:pt idx="112">
                  <c:v>-13.99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F1B-4EE1-8DA7-853503C5C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400112"/>
        <c:axId val="217404816"/>
      </c:scatterChart>
      <c:valAx>
        <c:axId val="217400112"/>
        <c:scaling>
          <c:orientation val="minMax"/>
          <c:max val="45090"/>
          <c:min val="434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mesi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404816"/>
        <c:crosses val="autoZero"/>
        <c:crossBetween val="midCat"/>
        <c:majorUnit val="180"/>
      </c:valAx>
      <c:valAx>
        <c:axId val="217404816"/>
        <c:scaling>
          <c:orientation val="minMax"/>
          <c:max val="-9"/>
          <c:min val="-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metri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4001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72634087110037"/>
          <c:y val="1.6911113930851884E-2"/>
          <c:w val="0.60450230940614391"/>
          <c:h val="6.8974884653441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Mortegliano dal 2019 a maggio 2023</a:t>
            </a:r>
          </a:p>
        </c:rich>
      </c:tx>
      <c:layout>
        <c:manualLayout>
          <c:xMode val="edge"/>
          <c:yMode val="edge"/>
          <c:x val="9.1022494887525549E-2"/>
          <c:y val="4.06628037003151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4002222114873676E-2"/>
          <c:y val="7.2406051732552462E-2"/>
          <c:w val="0.92110695135500686"/>
          <c:h val="0.83137478239817386"/>
        </c:manualLayout>
      </c:layout>
      <c:scatterChart>
        <c:scatterStyle val="smoothMarker"/>
        <c:varyColors val="0"/>
        <c:ser>
          <c:idx val="0"/>
          <c:order val="0"/>
          <c:tx>
            <c:v>Valori medi mensili dal 2019 al 2023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Mortegl!$G$4:$G$494</c:f>
              <c:numCache>
                <c:formatCode>[$-410]mmm\-yy;@</c:formatCode>
                <c:ptCount val="491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33420</c:v>
                </c:pt>
                <c:pt idx="126">
                  <c:v>33451</c:v>
                </c:pt>
                <c:pt idx="127">
                  <c:v>33482</c:v>
                </c:pt>
                <c:pt idx="128">
                  <c:v>33512</c:v>
                </c:pt>
                <c:pt idx="129">
                  <c:v>33543</c:v>
                </c:pt>
                <c:pt idx="130">
                  <c:v>33573</c:v>
                </c:pt>
                <c:pt idx="131">
                  <c:v>33604</c:v>
                </c:pt>
                <c:pt idx="132">
                  <c:v>33635</c:v>
                </c:pt>
                <c:pt idx="133">
                  <c:v>33664</c:v>
                </c:pt>
                <c:pt idx="134">
                  <c:v>33695</c:v>
                </c:pt>
                <c:pt idx="135">
                  <c:v>33725</c:v>
                </c:pt>
                <c:pt idx="136">
                  <c:v>33756</c:v>
                </c:pt>
                <c:pt idx="137">
                  <c:v>33786</c:v>
                </c:pt>
                <c:pt idx="138">
                  <c:v>33817</c:v>
                </c:pt>
                <c:pt idx="139">
                  <c:v>33848</c:v>
                </c:pt>
                <c:pt idx="140">
                  <c:v>33878</c:v>
                </c:pt>
                <c:pt idx="141">
                  <c:v>33909</c:v>
                </c:pt>
                <c:pt idx="142">
                  <c:v>33939</c:v>
                </c:pt>
                <c:pt idx="143">
                  <c:v>33970</c:v>
                </c:pt>
                <c:pt idx="144">
                  <c:v>34001</c:v>
                </c:pt>
                <c:pt idx="145">
                  <c:v>34029</c:v>
                </c:pt>
                <c:pt idx="146">
                  <c:v>34060</c:v>
                </c:pt>
                <c:pt idx="147">
                  <c:v>34090</c:v>
                </c:pt>
                <c:pt idx="148">
                  <c:v>34121</c:v>
                </c:pt>
                <c:pt idx="149">
                  <c:v>34151</c:v>
                </c:pt>
                <c:pt idx="150">
                  <c:v>34182</c:v>
                </c:pt>
                <c:pt idx="151">
                  <c:v>34213</c:v>
                </c:pt>
                <c:pt idx="152">
                  <c:v>34243</c:v>
                </c:pt>
                <c:pt idx="153">
                  <c:v>34274</c:v>
                </c:pt>
                <c:pt idx="154">
                  <c:v>34304</c:v>
                </c:pt>
                <c:pt idx="155">
                  <c:v>34335</c:v>
                </c:pt>
                <c:pt idx="156">
                  <c:v>34366</c:v>
                </c:pt>
                <c:pt idx="157">
                  <c:v>34394</c:v>
                </c:pt>
                <c:pt idx="158">
                  <c:v>34425</c:v>
                </c:pt>
                <c:pt idx="159">
                  <c:v>34455</c:v>
                </c:pt>
                <c:pt idx="160">
                  <c:v>34516</c:v>
                </c:pt>
                <c:pt idx="161">
                  <c:v>34547</c:v>
                </c:pt>
                <c:pt idx="162">
                  <c:v>34608</c:v>
                </c:pt>
                <c:pt idx="163">
                  <c:v>34639</c:v>
                </c:pt>
                <c:pt idx="164">
                  <c:v>34669</c:v>
                </c:pt>
                <c:pt idx="165">
                  <c:v>34700</c:v>
                </c:pt>
                <c:pt idx="166">
                  <c:v>34731</c:v>
                </c:pt>
                <c:pt idx="167">
                  <c:v>34759</c:v>
                </c:pt>
                <c:pt idx="168">
                  <c:v>34790</c:v>
                </c:pt>
                <c:pt idx="169">
                  <c:v>34820</c:v>
                </c:pt>
                <c:pt idx="170">
                  <c:v>34851</c:v>
                </c:pt>
                <c:pt idx="171">
                  <c:v>34881</c:v>
                </c:pt>
                <c:pt idx="172">
                  <c:v>34943</c:v>
                </c:pt>
                <c:pt idx="173">
                  <c:v>34973</c:v>
                </c:pt>
                <c:pt idx="174">
                  <c:v>35004</c:v>
                </c:pt>
                <c:pt idx="175">
                  <c:v>35034</c:v>
                </c:pt>
                <c:pt idx="176">
                  <c:v>35065</c:v>
                </c:pt>
                <c:pt idx="177">
                  <c:v>35096</c:v>
                </c:pt>
                <c:pt idx="178">
                  <c:v>35125</c:v>
                </c:pt>
                <c:pt idx="179">
                  <c:v>35156</c:v>
                </c:pt>
                <c:pt idx="180">
                  <c:v>35186</c:v>
                </c:pt>
                <c:pt idx="181">
                  <c:v>35247</c:v>
                </c:pt>
                <c:pt idx="182">
                  <c:v>35278</c:v>
                </c:pt>
                <c:pt idx="183">
                  <c:v>35370</c:v>
                </c:pt>
                <c:pt idx="184">
                  <c:v>35400</c:v>
                </c:pt>
                <c:pt idx="185">
                  <c:v>35431</c:v>
                </c:pt>
                <c:pt idx="186">
                  <c:v>35462</c:v>
                </c:pt>
                <c:pt idx="187">
                  <c:v>35490</c:v>
                </c:pt>
                <c:pt idx="188">
                  <c:v>35521</c:v>
                </c:pt>
                <c:pt idx="189">
                  <c:v>35551</c:v>
                </c:pt>
                <c:pt idx="190">
                  <c:v>35582</c:v>
                </c:pt>
                <c:pt idx="191">
                  <c:v>35612</c:v>
                </c:pt>
                <c:pt idx="192">
                  <c:v>35643</c:v>
                </c:pt>
                <c:pt idx="193">
                  <c:v>35704</c:v>
                </c:pt>
                <c:pt idx="194">
                  <c:v>35735</c:v>
                </c:pt>
                <c:pt idx="195">
                  <c:v>35765</c:v>
                </c:pt>
                <c:pt idx="196">
                  <c:v>35796</c:v>
                </c:pt>
                <c:pt idx="197">
                  <c:v>35827</c:v>
                </c:pt>
                <c:pt idx="198">
                  <c:v>35855</c:v>
                </c:pt>
                <c:pt idx="199">
                  <c:v>35886</c:v>
                </c:pt>
                <c:pt idx="200">
                  <c:v>35916</c:v>
                </c:pt>
                <c:pt idx="201">
                  <c:v>35947</c:v>
                </c:pt>
                <c:pt idx="202">
                  <c:v>35977</c:v>
                </c:pt>
                <c:pt idx="203">
                  <c:v>36008</c:v>
                </c:pt>
                <c:pt idx="204">
                  <c:v>36039</c:v>
                </c:pt>
                <c:pt idx="205">
                  <c:v>36069</c:v>
                </c:pt>
                <c:pt idx="206">
                  <c:v>36100</c:v>
                </c:pt>
                <c:pt idx="207">
                  <c:v>36130</c:v>
                </c:pt>
                <c:pt idx="208">
                  <c:v>36161</c:v>
                </c:pt>
                <c:pt idx="209">
                  <c:v>36192</c:v>
                </c:pt>
                <c:pt idx="210">
                  <c:v>36220</c:v>
                </c:pt>
                <c:pt idx="211">
                  <c:v>36251</c:v>
                </c:pt>
                <c:pt idx="212">
                  <c:v>36281</c:v>
                </c:pt>
                <c:pt idx="213">
                  <c:v>36373</c:v>
                </c:pt>
                <c:pt idx="214">
                  <c:v>36404</c:v>
                </c:pt>
                <c:pt idx="215">
                  <c:v>36434</c:v>
                </c:pt>
                <c:pt idx="216">
                  <c:v>36465</c:v>
                </c:pt>
                <c:pt idx="217">
                  <c:v>36495</c:v>
                </c:pt>
                <c:pt idx="218">
                  <c:v>36526</c:v>
                </c:pt>
                <c:pt idx="219">
                  <c:v>36557</c:v>
                </c:pt>
                <c:pt idx="220">
                  <c:v>36586</c:v>
                </c:pt>
                <c:pt idx="221">
                  <c:v>36617</c:v>
                </c:pt>
                <c:pt idx="222">
                  <c:v>36647</c:v>
                </c:pt>
                <c:pt idx="223">
                  <c:v>36678</c:v>
                </c:pt>
                <c:pt idx="224">
                  <c:v>36708</c:v>
                </c:pt>
                <c:pt idx="225">
                  <c:v>36739</c:v>
                </c:pt>
                <c:pt idx="226">
                  <c:v>36770</c:v>
                </c:pt>
                <c:pt idx="227">
                  <c:v>36800</c:v>
                </c:pt>
                <c:pt idx="228">
                  <c:v>36831</c:v>
                </c:pt>
                <c:pt idx="229">
                  <c:v>36892</c:v>
                </c:pt>
                <c:pt idx="230">
                  <c:v>36923</c:v>
                </c:pt>
                <c:pt idx="231">
                  <c:v>36951</c:v>
                </c:pt>
                <c:pt idx="232">
                  <c:v>36982</c:v>
                </c:pt>
                <c:pt idx="233">
                  <c:v>37012</c:v>
                </c:pt>
                <c:pt idx="234">
                  <c:v>37043</c:v>
                </c:pt>
                <c:pt idx="235">
                  <c:v>37073</c:v>
                </c:pt>
                <c:pt idx="236">
                  <c:v>37104</c:v>
                </c:pt>
                <c:pt idx="237">
                  <c:v>37135</c:v>
                </c:pt>
                <c:pt idx="238">
                  <c:v>37165</c:v>
                </c:pt>
                <c:pt idx="239">
                  <c:v>37196</c:v>
                </c:pt>
                <c:pt idx="240">
                  <c:v>37226</c:v>
                </c:pt>
                <c:pt idx="241">
                  <c:v>37257</c:v>
                </c:pt>
                <c:pt idx="242">
                  <c:v>37288</c:v>
                </c:pt>
                <c:pt idx="243">
                  <c:v>37316</c:v>
                </c:pt>
                <c:pt idx="244">
                  <c:v>37347</c:v>
                </c:pt>
                <c:pt idx="245">
                  <c:v>37377</c:v>
                </c:pt>
                <c:pt idx="246">
                  <c:v>37408</c:v>
                </c:pt>
                <c:pt idx="247">
                  <c:v>37438</c:v>
                </c:pt>
                <c:pt idx="248">
                  <c:v>37469</c:v>
                </c:pt>
                <c:pt idx="249">
                  <c:v>37500</c:v>
                </c:pt>
                <c:pt idx="250">
                  <c:v>37530</c:v>
                </c:pt>
                <c:pt idx="251">
                  <c:v>37561</c:v>
                </c:pt>
                <c:pt idx="252">
                  <c:v>37591</c:v>
                </c:pt>
                <c:pt idx="253">
                  <c:v>37622</c:v>
                </c:pt>
                <c:pt idx="254">
                  <c:v>37653</c:v>
                </c:pt>
                <c:pt idx="255">
                  <c:v>37681</c:v>
                </c:pt>
                <c:pt idx="256">
                  <c:v>37712</c:v>
                </c:pt>
                <c:pt idx="257">
                  <c:v>37742</c:v>
                </c:pt>
                <c:pt idx="258">
                  <c:v>37773</c:v>
                </c:pt>
                <c:pt idx="259">
                  <c:v>37803</c:v>
                </c:pt>
                <c:pt idx="260">
                  <c:v>37834</c:v>
                </c:pt>
                <c:pt idx="261">
                  <c:v>37865</c:v>
                </c:pt>
                <c:pt idx="262">
                  <c:v>37895</c:v>
                </c:pt>
                <c:pt idx="263">
                  <c:v>37926</c:v>
                </c:pt>
                <c:pt idx="264">
                  <c:v>37956</c:v>
                </c:pt>
                <c:pt idx="265">
                  <c:v>37987</c:v>
                </c:pt>
                <c:pt idx="266">
                  <c:v>38018</c:v>
                </c:pt>
                <c:pt idx="267">
                  <c:v>38047</c:v>
                </c:pt>
                <c:pt idx="268">
                  <c:v>38078</c:v>
                </c:pt>
                <c:pt idx="269">
                  <c:v>38108</c:v>
                </c:pt>
                <c:pt idx="270">
                  <c:v>38139</c:v>
                </c:pt>
                <c:pt idx="271">
                  <c:v>38169</c:v>
                </c:pt>
                <c:pt idx="272">
                  <c:v>38200</c:v>
                </c:pt>
                <c:pt idx="273">
                  <c:v>38231</c:v>
                </c:pt>
                <c:pt idx="274">
                  <c:v>38261</c:v>
                </c:pt>
                <c:pt idx="275">
                  <c:v>38292</c:v>
                </c:pt>
                <c:pt idx="276">
                  <c:v>38322</c:v>
                </c:pt>
                <c:pt idx="277">
                  <c:v>38353</c:v>
                </c:pt>
                <c:pt idx="278">
                  <c:v>38384</c:v>
                </c:pt>
                <c:pt idx="279">
                  <c:v>38412</c:v>
                </c:pt>
                <c:pt idx="280">
                  <c:v>38443</c:v>
                </c:pt>
                <c:pt idx="281">
                  <c:v>38473</c:v>
                </c:pt>
                <c:pt idx="282">
                  <c:v>38504</c:v>
                </c:pt>
                <c:pt idx="283">
                  <c:v>38534</c:v>
                </c:pt>
                <c:pt idx="284">
                  <c:v>38565</c:v>
                </c:pt>
                <c:pt idx="285">
                  <c:v>38596</c:v>
                </c:pt>
                <c:pt idx="286">
                  <c:v>38626</c:v>
                </c:pt>
                <c:pt idx="287">
                  <c:v>38657</c:v>
                </c:pt>
                <c:pt idx="288">
                  <c:v>38687</c:v>
                </c:pt>
                <c:pt idx="289">
                  <c:v>38718</c:v>
                </c:pt>
                <c:pt idx="290">
                  <c:v>38749</c:v>
                </c:pt>
                <c:pt idx="291">
                  <c:v>38777</c:v>
                </c:pt>
                <c:pt idx="292">
                  <c:v>38808</c:v>
                </c:pt>
                <c:pt idx="293">
                  <c:v>38838</c:v>
                </c:pt>
                <c:pt idx="294">
                  <c:v>38869</c:v>
                </c:pt>
                <c:pt idx="295">
                  <c:v>38899</c:v>
                </c:pt>
                <c:pt idx="296">
                  <c:v>38930</c:v>
                </c:pt>
                <c:pt idx="297">
                  <c:v>38961</c:v>
                </c:pt>
                <c:pt idx="298">
                  <c:v>38991</c:v>
                </c:pt>
                <c:pt idx="299">
                  <c:v>39022</c:v>
                </c:pt>
                <c:pt idx="300">
                  <c:v>39052</c:v>
                </c:pt>
                <c:pt idx="301">
                  <c:v>39083</c:v>
                </c:pt>
                <c:pt idx="302">
                  <c:v>39114</c:v>
                </c:pt>
                <c:pt idx="303">
                  <c:v>39142</c:v>
                </c:pt>
                <c:pt idx="304">
                  <c:v>39173</c:v>
                </c:pt>
                <c:pt idx="305">
                  <c:v>39203</c:v>
                </c:pt>
                <c:pt idx="306">
                  <c:v>39448</c:v>
                </c:pt>
                <c:pt idx="307">
                  <c:v>39479</c:v>
                </c:pt>
                <c:pt idx="308">
                  <c:v>39508</c:v>
                </c:pt>
                <c:pt idx="309">
                  <c:v>39539</c:v>
                </c:pt>
                <c:pt idx="310">
                  <c:v>39569</c:v>
                </c:pt>
                <c:pt idx="311">
                  <c:v>39600</c:v>
                </c:pt>
                <c:pt idx="312">
                  <c:v>39630</c:v>
                </c:pt>
                <c:pt idx="313">
                  <c:v>39661</c:v>
                </c:pt>
                <c:pt idx="314">
                  <c:v>39692</c:v>
                </c:pt>
                <c:pt idx="315">
                  <c:v>39722</c:v>
                </c:pt>
                <c:pt idx="316">
                  <c:v>39753</c:v>
                </c:pt>
                <c:pt idx="317">
                  <c:v>39783</c:v>
                </c:pt>
                <c:pt idx="318">
                  <c:v>39814</c:v>
                </c:pt>
                <c:pt idx="319">
                  <c:v>39845</c:v>
                </c:pt>
                <c:pt idx="320">
                  <c:v>39873</c:v>
                </c:pt>
                <c:pt idx="321">
                  <c:v>39904</c:v>
                </c:pt>
                <c:pt idx="322">
                  <c:v>39934</c:v>
                </c:pt>
                <c:pt idx="323">
                  <c:v>39965</c:v>
                </c:pt>
                <c:pt idx="324">
                  <c:v>39995</c:v>
                </c:pt>
                <c:pt idx="325">
                  <c:v>40026</c:v>
                </c:pt>
                <c:pt idx="326">
                  <c:v>40057</c:v>
                </c:pt>
                <c:pt idx="327">
                  <c:v>40087</c:v>
                </c:pt>
                <c:pt idx="328">
                  <c:v>40118</c:v>
                </c:pt>
                <c:pt idx="329">
                  <c:v>40148</c:v>
                </c:pt>
                <c:pt idx="330">
                  <c:v>40179</c:v>
                </c:pt>
                <c:pt idx="331">
                  <c:v>40210</c:v>
                </c:pt>
                <c:pt idx="332">
                  <c:v>40238</c:v>
                </c:pt>
                <c:pt idx="333">
                  <c:v>40269</c:v>
                </c:pt>
                <c:pt idx="334">
                  <c:v>40299</c:v>
                </c:pt>
                <c:pt idx="335">
                  <c:v>40330</c:v>
                </c:pt>
                <c:pt idx="336">
                  <c:v>40360</c:v>
                </c:pt>
                <c:pt idx="337">
                  <c:v>40391</c:v>
                </c:pt>
                <c:pt idx="338">
                  <c:v>40422</c:v>
                </c:pt>
                <c:pt idx="339">
                  <c:v>40452</c:v>
                </c:pt>
                <c:pt idx="340">
                  <c:v>40483</c:v>
                </c:pt>
                <c:pt idx="341">
                  <c:v>40513</c:v>
                </c:pt>
                <c:pt idx="342">
                  <c:v>40544</c:v>
                </c:pt>
                <c:pt idx="343">
                  <c:v>40575</c:v>
                </c:pt>
                <c:pt idx="344">
                  <c:v>40603</c:v>
                </c:pt>
                <c:pt idx="345">
                  <c:v>40634</c:v>
                </c:pt>
                <c:pt idx="346">
                  <c:v>40664</c:v>
                </c:pt>
                <c:pt idx="347">
                  <c:v>40695</c:v>
                </c:pt>
                <c:pt idx="348">
                  <c:v>40725</c:v>
                </c:pt>
                <c:pt idx="349">
                  <c:v>40756</c:v>
                </c:pt>
                <c:pt idx="350">
                  <c:v>40787</c:v>
                </c:pt>
                <c:pt idx="351">
                  <c:v>40817</c:v>
                </c:pt>
                <c:pt idx="352">
                  <c:v>40848</c:v>
                </c:pt>
                <c:pt idx="353">
                  <c:v>40878</c:v>
                </c:pt>
                <c:pt idx="354">
                  <c:v>40909</c:v>
                </c:pt>
                <c:pt idx="355">
                  <c:v>40940</c:v>
                </c:pt>
                <c:pt idx="356">
                  <c:v>40969</c:v>
                </c:pt>
                <c:pt idx="357">
                  <c:v>41000</c:v>
                </c:pt>
                <c:pt idx="358">
                  <c:v>41030</c:v>
                </c:pt>
                <c:pt idx="359">
                  <c:v>41061</c:v>
                </c:pt>
                <c:pt idx="360">
                  <c:v>41091</c:v>
                </c:pt>
                <c:pt idx="361">
                  <c:v>41122</c:v>
                </c:pt>
                <c:pt idx="362">
                  <c:v>41153</c:v>
                </c:pt>
                <c:pt idx="363">
                  <c:v>41183</c:v>
                </c:pt>
                <c:pt idx="364">
                  <c:v>41214</c:v>
                </c:pt>
                <c:pt idx="365">
                  <c:v>41244</c:v>
                </c:pt>
                <c:pt idx="366">
                  <c:v>41275</c:v>
                </c:pt>
                <c:pt idx="367">
                  <c:v>41306</c:v>
                </c:pt>
                <c:pt idx="368">
                  <c:v>41334</c:v>
                </c:pt>
                <c:pt idx="369">
                  <c:v>41365</c:v>
                </c:pt>
                <c:pt idx="370">
                  <c:v>41395</c:v>
                </c:pt>
                <c:pt idx="371">
                  <c:v>41426</c:v>
                </c:pt>
                <c:pt idx="372">
                  <c:v>41456</c:v>
                </c:pt>
                <c:pt idx="373">
                  <c:v>41487</c:v>
                </c:pt>
                <c:pt idx="374">
                  <c:v>41518</c:v>
                </c:pt>
                <c:pt idx="375">
                  <c:v>41548</c:v>
                </c:pt>
                <c:pt idx="376">
                  <c:v>41579</c:v>
                </c:pt>
                <c:pt idx="377">
                  <c:v>41609</c:v>
                </c:pt>
                <c:pt idx="378">
                  <c:v>41640</c:v>
                </c:pt>
                <c:pt idx="379">
                  <c:v>41671</c:v>
                </c:pt>
                <c:pt idx="380">
                  <c:v>41699</c:v>
                </c:pt>
                <c:pt idx="381">
                  <c:v>41730</c:v>
                </c:pt>
                <c:pt idx="382">
                  <c:v>41760</c:v>
                </c:pt>
                <c:pt idx="383">
                  <c:v>41791</c:v>
                </c:pt>
                <c:pt idx="384">
                  <c:v>41821</c:v>
                </c:pt>
                <c:pt idx="385">
                  <c:v>41852</c:v>
                </c:pt>
                <c:pt idx="386">
                  <c:v>41883</c:v>
                </c:pt>
                <c:pt idx="387">
                  <c:v>41913</c:v>
                </c:pt>
                <c:pt idx="388">
                  <c:v>41944</c:v>
                </c:pt>
                <c:pt idx="389">
                  <c:v>41974</c:v>
                </c:pt>
                <c:pt idx="390">
                  <c:v>42005</c:v>
                </c:pt>
                <c:pt idx="391">
                  <c:v>42036</c:v>
                </c:pt>
                <c:pt idx="392">
                  <c:v>42064</c:v>
                </c:pt>
                <c:pt idx="393">
                  <c:v>42095</c:v>
                </c:pt>
                <c:pt idx="394">
                  <c:v>42125</c:v>
                </c:pt>
                <c:pt idx="395">
                  <c:v>42156</c:v>
                </c:pt>
                <c:pt idx="396">
                  <c:v>42186</c:v>
                </c:pt>
                <c:pt idx="397">
                  <c:v>42217</c:v>
                </c:pt>
                <c:pt idx="398">
                  <c:v>42248</c:v>
                </c:pt>
                <c:pt idx="399">
                  <c:v>42278</c:v>
                </c:pt>
                <c:pt idx="400">
                  <c:v>42309</c:v>
                </c:pt>
                <c:pt idx="401">
                  <c:v>42339</c:v>
                </c:pt>
                <c:pt idx="402">
                  <c:v>42370</c:v>
                </c:pt>
                <c:pt idx="403">
                  <c:v>42401</c:v>
                </c:pt>
                <c:pt idx="404">
                  <c:v>42430</c:v>
                </c:pt>
                <c:pt idx="405">
                  <c:v>42461</c:v>
                </c:pt>
                <c:pt idx="406">
                  <c:v>42491</c:v>
                </c:pt>
                <c:pt idx="407">
                  <c:v>42522</c:v>
                </c:pt>
                <c:pt idx="408">
                  <c:v>42552</c:v>
                </c:pt>
                <c:pt idx="409">
                  <c:v>42583</c:v>
                </c:pt>
                <c:pt idx="410">
                  <c:v>42614</c:v>
                </c:pt>
                <c:pt idx="411">
                  <c:v>42644</c:v>
                </c:pt>
                <c:pt idx="412">
                  <c:v>42675</c:v>
                </c:pt>
                <c:pt idx="413">
                  <c:v>42705</c:v>
                </c:pt>
                <c:pt idx="414">
                  <c:v>42736</c:v>
                </c:pt>
                <c:pt idx="415">
                  <c:v>42767</c:v>
                </c:pt>
                <c:pt idx="416">
                  <c:v>42795</c:v>
                </c:pt>
                <c:pt idx="417">
                  <c:v>42826</c:v>
                </c:pt>
                <c:pt idx="418">
                  <c:v>42856</c:v>
                </c:pt>
                <c:pt idx="419">
                  <c:v>42887</c:v>
                </c:pt>
                <c:pt idx="420">
                  <c:v>42917</c:v>
                </c:pt>
                <c:pt idx="421">
                  <c:v>42948</c:v>
                </c:pt>
                <c:pt idx="422">
                  <c:v>42979</c:v>
                </c:pt>
                <c:pt idx="423">
                  <c:v>43009</c:v>
                </c:pt>
                <c:pt idx="424">
                  <c:v>43040</c:v>
                </c:pt>
                <c:pt idx="425">
                  <c:v>43070</c:v>
                </c:pt>
                <c:pt idx="426">
                  <c:v>43101</c:v>
                </c:pt>
                <c:pt idx="427">
                  <c:v>43132</c:v>
                </c:pt>
                <c:pt idx="428">
                  <c:v>43160</c:v>
                </c:pt>
                <c:pt idx="429">
                  <c:v>43191</c:v>
                </c:pt>
                <c:pt idx="430">
                  <c:v>43221</c:v>
                </c:pt>
                <c:pt idx="431">
                  <c:v>43252</c:v>
                </c:pt>
                <c:pt idx="432">
                  <c:v>43282</c:v>
                </c:pt>
                <c:pt idx="433">
                  <c:v>43313</c:v>
                </c:pt>
                <c:pt idx="434">
                  <c:v>43344</c:v>
                </c:pt>
                <c:pt idx="435">
                  <c:v>43374</c:v>
                </c:pt>
                <c:pt idx="436">
                  <c:v>43405</c:v>
                </c:pt>
                <c:pt idx="437">
                  <c:v>43435</c:v>
                </c:pt>
                <c:pt idx="438">
                  <c:v>43466</c:v>
                </c:pt>
                <c:pt idx="439">
                  <c:v>43497</c:v>
                </c:pt>
                <c:pt idx="440">
                  <c:v>43525</c:v>
                </c:pt>
                <c:pt idx="441">
                  <c:v>43556</c:v>
                </c:pt>
                <c:pt idx="442">
                  <c:v>43586</c:v>
                </c:pt>
                <c:pt idx="443">
                  <c:v>43617</c:v>
                </c:pt>
                <c:pt idx="444">
                  <c:v>43647</c:v>
                </c:pt>
                <c:pt idx="445">
                  <c:v>43678</c:v>
                </c:pt>
                <c:pt idx="446">
                  <c:v>43709</c:v>
                </c:pt>
                <c:pt idx="447">
                  <c:v>43739</c:v>
                </c:pt>
                <c:pt idx="448">
                  <c:v>43770</c:v>
                </c:pt>
                <c:pt idx="449">
                  <c:v>43800</c:v>
                </c:pt>
                <c:pt idx="450">
                  <c:v>43831</c:v>
                </c:pt>
                <c:pt idx="451">
                  <c:v>43862</c:v>
                </c:pt>
                <c:pt idx="452">
                  <c:v>43891</c:v>
                </c:pt>
                <c:pt idx="453">
                  <c:v>43922</c:v>
                </c:pt>
                <c:pt idx="454">
                  <c:v>43952</c:v>
                </c:pt>
                <c:pt idx="455">
                  <c:v>43983</c:v>
                </c:pt>
                <c:pt idx="456">
                  <c:v>44013</c:v>
                </c:pt>
                <c:pt idx="457">
                  <c:v>44044</c:v>
                </c:pt>
                <c:pt idx="458">
                  <c:v>44075</c:v>
                </c:pt>
                <c:pt idx="459">
                  <c:v>44105</c:v>
                </c:pt>
                <c:pt idx="460">
                  <c:v>44136</c:v>
                </c:pt>
                <c:pt idx="461">
                  <c:v>44166</c:v>
                </c:pt>
                <c:pt idx="462">
                  <c:v>44197</c:v>
                </c:pt>
                <c:pt idx="463">
                  <c:v>44228</c:v>
                </c:pt>
                <c:pt idx="464">
                  <c:v>44256</c:v>
                </c:pt>
                <c:pt idx="465">
                  <c:v>44287</c:v>
                </c:pt>
                <c:pt idx="466">
                  <c:v>44317</c:v>
                </c:pt>
                <c:pt idx="467">
                  <c:v>44348</c:v>
                </c:pt>
                <c:pt idx="468">
                  <c:v>44378</c:v>
                </c:pt>
                <c:pt idx="469">
                  <c:v>44409</c:v>
                </c:pt>
                <c:pt idx="470">
                  <c:v>44440</c:v>
                </c:pt>
                <c:pt idx="471">
                  <c:v>44470</c:v>
                </c:pt>
                <c:pt idx="472">
                  <c:v>44501</c:v>
                </c:pt>
                <c:pt idx="473">
                  <c:v>44531</c:v>
                </c:pt>
                <c:pt idx="474">
                  <c:v>44562</c:v>
                </c:pt>
                <c:pt idx="475">
                  <c:v>44593</c:v>
                </c:pt>
                <c:pt idx="476">
                  <c:v>44621</c:v>
                </c:pt>
                <c:pt idx="477">
                  <c:v>44652</c:v>
                </c:pt>
                <c:pt idx="478">
                  <c:v>44682</c:v>
                </c:pt>
                <c:pt idx="479">
                  <c:v>44713</c:v>
                </c:pt>
                <c:pt idx="480">
                  <c:v>44743</c:v>
                </c:pt>
                <c:pt idx="481">
                  <c:v>44774</c:v>
                </c:pt>
                <c:pt idx="482">
                  <c:v>44805</c:v>
                </c:pt>
                <c:pt idx="483">
                  <c:v>44835</c:v>
                </c:pt>
                <c:pt idx="484">
                  <c:v>44866</c:v>
                </c:pt>
                <c:pt idx="485">
                  <c:v>44896</c:v>
                </c:pt>
                <c:pt idx="486">
                  <c:v>44927</c:v>
                </c:pt>
                <c:pt idx="487">
                  <c:v>44958</c:v>
                </c:pt>
                <c:pt idx="488">
                  <c:v>44986</c:v>
                </c:pt>
                <c:pt idx="489">
                  <c:v>45017</c:v>
                </c:pt>
                <c:pt idx="490">
                  <c:v>45047</c:v>
                </c:pt>
              </c:numCache>
            </c:numRef>
          </c:xVal>
          <c:yVal>
            <c:numRef>
              <c:f>Mortegl!$C$4:$C$494</c:f>
              <c:numCache>
                <c:formatCode>General</c:formatCode>
                <c:ptCount val="491"/>
                <c:pt idx="0">
                  <c:v>-17.46</c:v>
                </c:pt>
                <c:pt idx="1">
                  <c:v>-18.489999999999998</c:v>
                </c:pt>
                <c:pt idx="2">
                  <c:v>-19.16</c:v>
                </c:pt>
                <c:pt idx="3">
                  <c:v>-19.66</c:v>
                </c:pt>
                <c:pt idx="4">
                  <c:v>-20.05</c:v>
                </c:pt>
                <c:pt idx="5">
                  <c:v>-19.97</c:v>
                </c:pt>
                <c:pt idx="6">
                  <c:v>-19.8</c:v>
                </c:pt>
                <c:pt idx="7">
                  <c:v>-19.59</c:v>
                </c:pt>
                <c:pt idx="8">
                  <c:v>-19.18</c:v>
                </c:pt>
                <c:pt idx="9">
                  <c:v>-18.16</c:v>
                </c:pt>
                <c:pt idx="10">
                  <c:v>-17.75</c:v>
                </c:pt>
                <c:pt idx="11">
                  <c:v>-18.48</c:v>
                </c:pt>
                <c:pt idx="12">
                  <c:v>-17.41</c:v>
                </c:pt>
                <c:pt idx="13">
                  <c:v>-18</c:v>
                </c:pt>
                <c:pt idx="14">
                  <c:v>-18.79</c:v>
                </c:pt>
                <c:pt idx="15">
                  <c:v>-19.440000000000001</c:v>
                </c:pt>
                <c:pt idx="16">
                  <c:v>-20.100000000000001</c:v>
                </c:pt>
                <c:pt idx="17">
                  <c:v>-20.010000000000002</c:v>
                </c:pt>
                <c:pt idx="18">
                  <c:v>-19.39</c:v>
                </c:pt>
                <c:pt idx="19">
                  <c:v>-18.95</c:v>
                </c:pt>
                <c:pt idx="20">
                  <c:v>-18.809999999999999</c:v>
                </c:pt>
                <c:pt idx="21">
                  <c:v>-18.45</c:v>
                </c:pt>
                <c:pt idx="22">
                  <c:v>-16.239999999999998</c:v>
                </c:pt>
                <c:pt idx="23">
                  <c:v>-15.66</c:v>
                </c:pt>
                <c:pt idx="24">
                  <c:v>-15.84</c:v>
                </c:pt>
                <c:pt idx="25">
                  <c:v>-16.7</c:v>
                </c:pt>
                <c:pt idx="26">
                  <c:v>-17.43</c:v>
                </c:pt>
                <c:pt idx="27">
                  <c:v>-17.96</c:v>
                </c:pt>
                <c:pt idx="28">
                  <c:v>-18.14</c:v>
                </c:pt>
                <c:pt idx="29">
                  <c:v>-17.87</c:v>
                </c:pt>
                <c:pt idx="30">
                  <c:v>-18.34</c:v>
                </c:pt>
                <c:pt idx="31">
                  <c:v>-18.61</c:v>
                </c:pt>
                <c:pt idx="32">
                  <c:v>-18.850000000000001</c:v>
                </c:pt>
                <c:pt idx="33">
                  <c:v>-19.54</c:v>
                </c:pt>
                <c:pt idx="34">
                  <c:v>-20.14</c:v>
                </c:pt>
                <c:pt idx="35">
                  <c:v>-20.61</c:v>
                </c:pt>
                <c:pt idx="36">
                  <c:v>-20.32</c:v>
                </c:pt>
                <c:pt idx="37">
                  <c:v>-19.78</c:v>
                </c:pt>
                <c:pt idx="38">
                  <c:v>-19.36</c:v>
                </c:pt>
                <c:pt idx="39">
                  <c:v>-18.66</c:v>
                </c:pt>
                <c:pt idx="40">
                  <c:v>-18.68</c:v>
                </c:pt>
                <c:pt idx="41">
                  <c:v>-19.72</c:v>
                </c:pt>
                <c:pt idx="42">
                  <c:v>-19.14</c:v>
                </c:pt>
                <c:pt idx="43">
                  <c:v>-19.05</c:v>
                </c:pt>
                <c:pt idx="44">
                  <c:v>-18.32</c:v>
                </c:pt>
                <c:pt idx="45">
                  <c:v>-17.59</c:v>
                </c:pt>
                <c:pt idx="46">
                  <c:v>-17.739999999999998</c:v>
                </c:pt>
                <c:pt idx="47">
                  <c:v>-17.8</c:v>
                </c:pt>
                <c:pt idx="48">
                  <c:v>-17.77</c:v>
                </c:pt>
                <c:pt idx="49">
                  <c:v>-18.53</c:v>
                </c:pt>
                <c:pt idx="50">
                  <c:v>-17.989999999999998</c:v>
                </c:pt>
                <c:pt idx="51">
                  <c:v>-17.64</c:v>
                </c:pt>
                <c:pt idx="52">
                  <c:v>-17.600000000000001</c:v>
                </c:pt>
                <c:pt idx="53">
                  <c:v>-17.440000000000001</c:v>
                </c:pt>
                <c:pt idx="54">
                  <c:v>-17.64</c:v>
                </c:pt>
                <c:pt idx="55">
                  <c:v>-17.77</c:v>
                </c:pt>
                <c:pt idx="56">
                  <c:v>-17.98</c:v>
                </c:pt>
                <c:pt idx="57">
                  <c:v>-18.920000000000002</c:v>
                </c:pt>
                <c:pt idx="58">
                  <c:v>-20.07</c:v>
                </c:pt>
                <c:pt idx="59">
                  <c:v>-20.45</c:v>
                </c:pt>
                <c:pt idx="60">
                  <c:v>-20.38</c:v>
                </c:pt>
                <c:pt idx="61">
                  <c:v>-20.46</c:v>
                </c:pt>
                <c:pt idx="62">
                  <c:v>-20.7</c:v>
                </c:pt>
                <c:pt idx="63">
                  <c:v>-20.78</c:v>
                </c:pt>
                <c:pt idx="64">
                  <c:v>-20.190000000000001</c:v>
                </c:pt>
                <c:pt idx="65">
                  <c:v>-19.5</c:v>
                </c:pt>
                <c:pt idx="66">
                  <c:v>-19.399999999999999</c:v>
                </c:pt>
                <c:pt idx="67">
                  <c:v>-19.63</c:v>
                </c:pt>
                <c:pt idx="68">
                  <c:v>-19.399999999999999</c:v>
                </c:pt>
                <c:pt idx="69">
                  <c:v>-19.77</c:v>
                </c:pt>
                <c:pt idx="70">
                  <c:v>-20.37</c:v>
                </c:pt>
                <c:pt idx="71">
                  <c:v>-20.440000000000001</c:v>
                </c:pt>
                <c:pt idx="72">
                  <c:v>-20.81</c:v>
                </c:pt>
                <c:pt idx="73">
                  <c:v>-20.68</c:v>
                </c:pt>
                <c:pt idx="74">
                  <c:v>-19.88</c:v>
                </c:pt>
                <c:pt idx="75">
                  <c:v>-20.09</c:v>
                </c:pt>
                <c:pt idx="76">
                  <c:v>-19.82</c:v>
                </c:pt>
                <c:pt idx="77">
                  <c:v>-19.579999999999998</c:v>
                </c:pt>
                <c:pt idx="78">
                  <c:v>-19.41</c:v>
                </c:pt>
                <c:pt idx="79">
                  <c:v>-18.63</c:v>
                </c:pt>
                <c:pt idx="80">
                  <c:v>-18.18</c:v>
                </c:pt>
                <c:pt idx="81">
                  <c:v>-18.350000000000001</c:v>
                </c:pt>
                <c:pt idx="82">
                  <c:v>-17.86</c:v>
                </c:pt>
                <c:pt idx="83">
                  <c:v>-17.2</c:v>
                </c:pt>
                <c:pt idx="84">
                  <c:v>-17.77</c:v>
                </c:pt>
                <c:pt idx="85">
                  <c:v>-17.55</c:v>
                </c:pt>
                <c:pt idx="86">
                  <c:v>-17.600000000000001</c:v>
                </c:pt>
                <c:pt idx="87">
                  <c:v>-17.899999999999999</c:v>
                </c:pt>
                <c:pt idx="88">
                  <c:v>-17.95</c:v>
                </c:pt>
                <c:pt idx="89">
                  <c:v>-17.55</c:v>
                </c:pt>
                <c:pt idx="90">
                  <c:v>-17.48</c:v>
                </c:pt>
                <c:pt idx="91">
                  <c:v>-18.02</c:v>
                </c:pt>
                <c:pt idx="92">
                  <c:v>-17.899999999999999</c:v>
                </c:pt>
                <c:pt idx="93">
                  <c:v>-18.5</c:v>
                </c:pt>
                <c:pt idx="94">
                  <c:v>-19.05</c:v>
                </c:pt>
                <c:pt idx="95">
                  <c:v>-19.73</c:v>
                </c:pt>
                <c:pt idx="96">
                  <c:v>-20.34</c:v>
                </c:pt>
                <c:pt idx="97">
                  <c:v>-20.96</c:v>
                </c:pt>
                <c:pt idx="98">
                  <c:v>-21.38</c:v>
                </c:pt>
                <c:pt idx="99">
                  <c:v>-21.39</c:v>
                </c:pt>
                <c:pt idx="100">
                  <c:v>-20.18</c:v>
                </c:pt>
                <c:pt idx="101">
                  <c:v>-19.649999999999999</c:v>
                </c:pt>
                <c:pt idx="102">
                  <c:v>-19.420000000000002</c:v>
                </c:pt>
                <c:pt idx="103">
                  <c:v>-19.29</c:v>
                </c:pt>
                <c:pt idx="104">
                  <c:v>-19.12</c:v>
                </c:pt>
                <c:pt idx="105">
                  <c:v>-19.91</c:v>
                </c:pt>
                <c:pt idx="106">
                  <c:v>-20.61</c:v>
                </c:pt>
                <c:pt idx="107">
                  <c:v>-20.86</c:v>
                </c:pt>
                <c:pt idx="108">
                  <c:v>-21.18</c:v>
                </c:pt>
                <c:pt idx="109">
                  <c:v>-21.43</c:v>
                </c:pt>
                <c:pt idx="110">
                  <c:v>-21.66</c:v>
                </c:pt>
                <c:pt idx="111">
                  <c:v>-21.16</c:v>
                </c:pt>
                <c:pt idx="112">
                  <c:v>-20.84</c:v>
                </c:pt>
                <c:pt idx="113">
                  <c:v>-20.96</c:v>
                </c:pt>
                <c:pt idx="114">
                  <c:v>-21.22</c:v>
                </c:pt>
                <c:pt idx="115">
                  <c:v>-19.97</c:v>
                </c:pt>
                <c:pt idx="116">
                  <c:v>-20.059999999999999</c:v>
                </c:pt>
                <c:pt idx="117">
                  <c:v>-20.41</c:v>
                </c:pt>
                <c:pt idx="118">
                  <c:v>-19.78</c:v>
                </c:pt>
                <c:pt idx="119">
                  <c:v>-19.48</c:v>
                </c:pt>
                <c:pt idx="120">
                  <c:v>-19.22</c:v>
                </c:pt>
                <c:pt idx="121">
                  <c:v>-19.66</c:v>
                </c:pt>
                <c:pt idx="122">
                  <c:v>-20</c:v>
                </c:pt>
                <c:pt idx="123">
                  <c:v>-20.25</c:v>
                </c:pt>
                <c:pt idx="124">
                  <c:v>-19.54</c:v>
                </c:pt>
                <c:pt idx="125">
                  <c:v>-19.100000000000001</c:v>
                </c:pt>
                <c:pt idx="126">
                  <c:v>-19.11</c:v>
                </c:pt>
                <c:pt idx="127">
                  <c:v>-19.13</c:v>
                </c:pt>
                <c:pt idx="128">
                  <c:v>-18.32</c:v>
                </c:pt>
                <c:pt idx="129">
                  <c:v>-18.41</c:v>
                </c:pt>
                <c:pt idx="130">
                  <c:v>-17.79</c:v>
                </c:pt>
                <c:pt idx="131">
                  <c:v>-18.55</c:v>
                </c:pt>
                <c:pt idx="132">
                  <c:v>-19.47</c:v>
                </c:pt>
                <c:pt idx="133">
                  <c:v>-20.149999999999999</c:v>
                </c:pt>
                <c:pt idx="134">
                  <c:v>-20.37</c:v>
                </c:pt>
                <c:pt idx="135">
                  <c:v>-20.22</c:v>
                </c:pt>
                <c:pt idx="136">
                  <c:v>-19.989999999999998</c:v>
                </c:pt>
                <c:pt idx="137">
                  <c:v>-19.670000000000002</c:v>
                </c:pt>
                <c:pt idx="138">
                  <c:v>-19.45</c:v>
                </c:pt>
                <c:pt idx="139">
                  <c:v>-19.59</c:v>
                </c:pt>
                <c:pt idx="140">
                  <c:v>-19.149999999999999</c:v>
                </c:pt>
                <c:pt idx="141">
                  <c:v>-18.739999999999998</c:v>
                </c:pt>
                <c:pt idx="142">
                  <c:v>-18.11</c:v>
                </c:pt>
                <c:pt idx="143">
                  <c:v>-18.239999999999998</c:v>
                </c:pt>
                <c:pt idx="144">
                  <c:v>-19.09</c:v>
                </c:pt>
                <c:pt idx="145">
                  <c:v>-19.899999999999999</c:v>
                </c:pt>
                <c:pt idx="146">
                  <c:v>-20.66</c:v>
                </c:pt>
                <c:pt idx="147">
                  <c:v>-21.19</c:v>
                </c:pt>
                <c:pt idx="148">
                  <c:v>-22.52</c:v>
                </c:pt>
                <c:pt idx="149">
                  <c:v>-22.7</c:v>
                </c:pt>
                <c:pt idx="150">
                  <c:v>-22.48</c:v>
                </c:pt>
                <c:pt idx="151">
                  <c:v>-22.32</c:v>
                </c:pt>
                <c:pt idx="152">
                  <c:v>-20.05</c:v>
                </c:pt>
                <c:pt idx="153">
                  <c:v>-18.600000000000001</c:v>
                </c:pt>
                <c:pt idx="154">
                  <c:v>-19.09</c:v>
                </c:pt>
                <c:pt idx="155">
                  <c:v>-18.760000000000002</c:v>
                </c:pt>
                <c:pt idx="156">
                  <c:v>-18.7</c:v>
                </c:pt>
                <c:pt idx="157">
                  <c:v>-19.309999999999999</c:v>
                </c:pt>
                <c:pt idx="158">
                  <c:v>-19.64</c:v>
                </c:pt>
                <c:pt idx="159">
                  <c:v>-19.329999999999998</c:v>
                </c:pt>
                <c:pt idx="160">
                  <c:v>-19.59</c:v>
                </c:pt>
                <c:pt idx="161">
                  <c:v>-20.2</c:v>
                </c:pt>
                <c:pt idx="162">
                  <c:v>-20.2</c:v>
                </c:pt>
                <c:pt idx="163">
                  <c:v>-20.149999999999999</c:v>
                </c:pt>
                <c:pt idx="164">
                  <c:v>-20.18</c:v>
                </c:pt>
                <c:pt idx="165">
                  <c:v>-20.74</c:v>
                </c:pt>
                <c:pt idx="166">
                  <c:v>-21.12</c:v>
                </c:pt>
                <c:pt idx="167">
                  <c:v>-20.71</c:v>
                </c:pt>
                <c:pt idx="168">
                  <c:v>-20.59</c:v>
                </c:pt>
                <c:pt idx="169">
                  <c:v>-20.86</c:v>
                </c:pt>
                <c:pt idx="170">
                  <c:v>-19.850000000000001</c:v>
                </c:pt>
                <c:pt idx="171">
                  <c:v>-18.489999999999998</c:v>
                </c:pt>
                <c:pt idx="172">
                  <c:v>-19.32</c:v>
                </c:pt>
                <c:pt idx="173">
                  <c:v>-18.559999999999999</c:v>
                </c:pt>
                <c:pt idx="174">
                  <c:v>-19.48</c:v>
                </c:pt>
                <c:pt idx="175">
                  <c:v>-19.57</c:v>
                </c:pt>
                <c:pt idx="176">
                  <c:v>-18.84</c:v>
                </c:pt>
                <c:pt idx="177">
                  <c:v>-18.45</c:v>
                </c:pt>
                <c:pt idx="178">
                  <c:v>-19.05</c:v>
                </c:pt>
                <c:pt idx="179">
                  <c:v>-19.77</c:v>
                </c:pt>
                <c:pt idx="180">
                  <c:v>-20</c:v>
                </c:pt>
                <c:pt idx="181">
                  <c:v>-19.36</c:v>
                </c:pt>
                <c:pt idx="182">
                  <c:v>-18.63</c:v>
                </c:pt>
                <c:pt idx="183">
                  <c:v>-17.7</c:v>
                </c:pt>
                <c:pt idx="184">
                  <c:v>-16.809999999999999</c:v>
                </c:pt>
                <c:pt idx="185">
                  <c:v>-16.48</c:v>
                </c:pt>
                <c:pt idx="186">
                  <c:v>-17.170000000000002</c:v>
                </c:pt>
                <c:pt idx="187">
                  <c:v>-18.03</c:v>
                </c:pt>
                <c:pt idx="188">
                  <c:v>-19.05</c:v>
                </c:pt>
                <c:pt idx="189">
                  <c:v>-19.809999999999999</c:v>
                </c:pt>
                <c:pt idx="190">
                  <c:v>-20.5</c:v>
                </c:pt>
                <c:pt idx="191">
                  <c:v>-19.98</c:v>
                </c:pt>
                <c:pt idx="192">
                  <c:v>-19.86</c:v>
                </c:pt>
                <c:pt idx="193">
                  <c:v>-20.63</c:v>
                </c:pt>
                <c:pt idx="194">
                  <c:v>-21.1</c:v>
                </c:pt>
                <c:pt idx="195">
                  <c:v>-20.72</c:v>
                </c:pt>
                <c:pt idx="196">
                  <c:v>-19.149999999999999</c:v>
                </c:pt>
                <c:pt idx="197">
                  <c:v>-19.48</c:v>
                </c:pt>
                <c:pt idx="198">
                  <c:v>-19.940000000000001</c:v>
                </c:pt>
                <c:pt idx="199">
                  <c:v>-20.56</c:v>
                </c:pt>
                <c:pt idx="200">
                  <c:v>-20.100000000000001</c:v>
                </c:pt>
                <c:pt idx="201">
                  <c:v>-20.02</c:v>
                </c:pt>
                <c:pt idx="202">
                  <c:v>-20.170000000000002</c:v>
                </c:pt>
                <c:pt idx="203">
                  <c:v>-20.71</c:v>
                </c:pt>
                <c:pt idx="204">
                  <c:v>-19.22</c:v>
                </c:pt>
                <c:pt idx="205">
                  <c:v>-16.13</c:v>
                </c:pt>
                <c:pt idx="206">
                  <c:v>-15.86</c:v>
                </c:pt>
                <c:pt idx="207">
                  <c:v>-16.86</c:v>
                </c:pt>
                <c:pt idx="208">
                  <c:v>-17.72</c:v>
                </c:pt>
                <c:pt idx="209">
                  <c:v>-19.149999999999999</c:v>
                </c:pt>
                <c:pt idx="210">
                  <c:v>-20.190000000000001</c:v>
                </c:pt>
                <c:pt idx="211">
                  <c:v>-19.07</c:v>
                </c:pt>
                <c:pt idx="212">
                  <c:v>-18.86</c:v>
                </c:pt>
                <c:pt idx="213">
                  <c:v>-19.78</c:v>
                </c:pt>
                <c:pt idx="214">
                  <c:v>-19.82</c:v>
                </c:pt>
                <c:pt idx="215">
                  <c:v>-20.32</c:v>
                </c:pt>
                <c:pt idx="216">
                  <c:v>-20.329999999999998</c:v>
                </c:pt>
                <c:pt idx="217">
                  <c:v>-20.350000000000001</c:v>
                </c:pt>
                <c:pt idx="218">
                  <c:v>-20.309999999999999</c:v>
                </c:pt>
                <c:pt idx="219">
                  <c:v>-20.72</c:v>
                </c:pt>
                <c:pt idx="220">
                  <c:v>-21.13</c:v>
                </c:pt>
                <c:pt idx="221">
                  <c:v>-21.3</c:v>
                </c:pt>
                <c:pt idx="222">
                  <c:v>-20.91</c:v>
                </c:pt>
                <c:pt idx="223">
                  <c:v>-21.54</c:v>
                </c:pt>
                <c:pt idx="224">
                  <c:v>-21.37</c:v>
                </c:pt>
                <c:pt idx="225">
                  <c:v>-21.31</c:v>
                </c:pt>
                <c:pt idx="226">
                  <c:v>-20.82</c:v>
                </c:pt>
                <c:pt idx="227">
                  <c:v>-21.18</c:v>
                </c:pt>
                <c:pt idx="228">
                  <c:v>-19.5</c:v>
                </c:pt>
                <c:pt idx="229">
                  <c:v>-16.66</c:v>
                </c:pt>
                <c:pt idx="230">
                  <c:v>-16.59</c:v>
                </c:pt>
                <c:pt idx="231">
                  <c:v>-16.89</c:v>
                </c:pt>
                <c:pt idx="232">
                  <c:v>-16.39</c:v>
                </c:pt>
                <c:pt idx="233">
                  <c:v>-16.59</c:v>
                </c:pt>
                <c:pt idx="234">
                  <c:v>-17.399999999999999</c:v>
                </c:pt>
                <c:pt idx="235">
                  <c:v>-18.11</c:v>
                </c:pt>
                <c:pt idx="236">
                  <c:v>-19.399999999999999</c:v>
                </c:pt>
                <c:pt idx="237">
                  <c:v>-18.77</c:v>
                </c:pt>
                <c:pt idx="238">
                  <c:v>-19.079999999999998</c:v>
                </c:pt>
                <c:pt idx="239">
                  <c:v>-19.77</c:v>
                </c:pt>
                <c:pt idx="240">
                  <c:v>-20.260000000000002</c:v>
                </c:pt>
                <c:pt idx="241">
                  <c:v>-20.92</c:v>
                </c:pt>
                <c:pt idx="242">
                  <c:v>-21.36</c:v>
                </c:pt>
                <c:pt idx="243">
                  <c:v>-21.57</c:v>
                </c:pt>
                <c:pt idx="244">
                  <c:v>-21.61</c:v>
                </c:pt>
                <c:pt idx="245">
                  <c:v>-21.29</c:v>
                </c:pt>
                <c:pt idx="246">
                  <c:v>-21.62</c:v>
                </c:pt>
                <c:pt idx="247">
                  <c:v>-21.15</c:v>
                </c:pt>
                <c:pt idx="248">
                  <c:v>-19.71</c:v>
                </c:pt>
                <c:pt idx="249">
                  <c:v>-19.32</c:v>
                </c:pt>
                <c:pt idx="250">
                  <c:v>-19.13</c:v>
                </c:pt>
                <c:pt idx="251">
                  <c:v>-19.05</c:v>
                </c:pt>
                <c:pt idx="252">
                  <c:v>-18.34</c:v>
                </c:pt>
                <c:pt idx="253">
                  <c:v>-18.7</c:v>
                </c:pt>
                <c:pt idx="254">
                  <c:v>-19.03</c:v>
                </c:pt>
                <c:pt idx="255">
                  <c:v>-19.61</c:v>
                </c:pt>
                <c:pt idx="256">
                  <c:v>-20.010000000000002</c:v>
                </c:pt>
                <c:pt idx="257">
                  <c:v>-20.28</c:v>
                </c:pt>
                <c:pt idx="258">
                  <c:v>-21.7</c:v>
                </c:pt>
                <c:pt idx="259">
                  <c:v>-21.65</c:v>
                </c:pt>
                <c:pt idx="260">
                  <c:v>-22.18</c:v>
                </c:pt>
                <c:pt idx="261">
                  <c:v>-21.83</c:v>
                </c:pt>
                <c:pt idx="262">
                  <c:v>-22.49</c:v>
                </c:pt>
                <c:pt idx="263">
                  <c:v>-22.62</c:v>
                </c:pt>
                <c:pt idx="264">
                  <c:v>-22.33</c:v>
                </c:pt>
                <c:pt idx="265">
                  <c:v>-21.11</c:v>
                </c:pt>
                <c:pt idx="266">
                  <c:v>-20.98</c:v>
                </c:pt>
                <c:pt idx="267">
                  <c:v>-20.16</c:v>
                </c:pt>
                <c:pt idx="268">
                  <c:v>-20.13</c:v>
                </c:pt>
                <c:pt idx="269">
                  <c:v>-20.02</c:v>
                </c:pt>
                <c:pt idx="270">
                  <c:v>-20.04</c:v>
                </c:pt>
                <c:pt idx="271">
                  <c:v>-21.02</c:v>
                </c:pt>
                <c:pt idx="272">
                  <c:v>-20.34</c:v>
                </c:pt>
                <c:pt idx="273">
                  <c:v>-19.77</c:v>
                </c:pt>
                <c:pt idx="274">
                  <c:v>-19.97</c:v>
                </c:pt>
                <c:pt idx="275">
                  <c:v>-18.670000000000002</c:v>
                </c:pt>
                <c:pt idx="276">
                  <c:v>-18.61</c:v>
                </c:pt>
                <c:pt idx="277">
                  <c:v>-18.59</c:v>
                </c:pt>
                <c:pt idx="278">
                  <c:v>-19.21</c:v>
                </c:pt>
                <c:pt idx="279">
                  <c:v>-20.02</c:v>
                </c:pt>
                <c:pt idx="280">
                  <c:v>-20.61</c:v>
                </c:pt>
                <c:pt idx="281">
                  <c:v>-20.149999999999999</c:v>
                </c:pt>
                <c:pt idx="282">
                  <c:v>-21.34</c:v>
                </c:pt>
                <c:pt idx="283">
                  <c:v>-21.08</c:v>
                </c:pt>
                <c:pt idx="284">
                  <c:v>-21.14</c:v>
                </c:pt>
                <c:pt idx="285">
                  <c:v>-20.82</c:v>
                </c:pt>
                <c:pt idx="286">
                  <c:v>-20.58</c:v>
                </c:pt>
                <c:pt idx="287">
                  <c:v>-20.6</c:v>
                </c:pt>
                <c:pt idx="288">
                  <c:v>-20.43</c:v>
                </c:pt>
                <c:pt idx="289">
                  <c:v>-20.49</c:v>
                </c:pt>
                <c:pt idx="290">
                  <c:v>-21</c:v>
                </c:pt>
                <c:pt idx="291">
                  <c:v>-21.31</c:v>
                </c:pt>
                <c:pt idx="292">
                  <c:v>-21.1</c:v>
                </c:pt>
                <c:pt idx="293">
                  <c:v>-20.83</c:v>
                </c:pt>
                <c:pt idx="294">
                  <c:v>-21.76</c:v>
                </c:pt>
                <c:pt idx="295">
                  <c:v>-22.09</c:v>
                </c:pt>
                <c:pt idx="296">
                  <c:v>-21.36</c:v>
                </c:pt>
                <c:pt idx="297">
                  <c:v>-21.6</c:v>
                </c:pt>
                <c:pt idx="298">
                  <c:v>-22.02</c:v>
                </c:pt>
                <c:pt idx="299">
                  <c:v>-22.3</c:v>
                </c:pt>
                <c:pt idx="300">
                  <c:v>-22.27</c:v>
                </c:pt>
                <c:pt idx="301">
                  <c:v>-21.95</c:v>
                </c:pt>
                <c:pt idx="302">
                  <c:v>-21.77</c:v>
                </c:pt>
                <c:pt idx="303">
                  <c:v>-21.26</c:v>
                </c:pt>
                <c:pt idx="304">
                  <c:v>-20.99</c:v>
                </c:pt>
                <c:pt idx="305">
                  <c:v>-21.07</c:v>
                </c:pt>
                <c:pt idx="306">
                  <c:v>-22.02</c:v>
                </c:pt>
                <c:pt idx="307">
                  <c:v>-21.35</c:v>
                </c:pt>
                <c:pt idx="308">
                  <c:v>-21.16</c:v>
                </c:pt>
                <c:pt idx="309">
                  <c:v>-21</c:v>
                </c:pt>
                <c:pt idx="310">
                  <c:v>-20.3</c:v>
                </c:pt>
                <c:pt idx="311">
                  <c:v>-19.489999999999998</c:v>
                </c:pt>
                <c:pt idx="312">
                  <c:v>-19.7</c:v>
                </c:pt>
                <c:pt idx="313">
                  <c:v>-19.03</c:v>
                </c:pt>
                <c:pt idx="314">
                  <c:v>-19.36</c:v>
                </c:pt>
                <c:pt idx="315">
                  <c:v>-20.100000000000001</c:v>
                </c:pt>
                <c:pt idx="316">
                  <c:v>-20.03</c:v>
                </c:pt>
                <c:pt idx="317">
                  <c:v>-17.95</c:v>
                </c:pt>
                <c:pt idx="318">
                  <c:v>-17.079999999999998</c:v>
                </c:pt>
                <c:pt idx="319">
                  <c:v>-16.649999999999999</c:v>
                </c:pt>
                <c:pt idx="320">
                  <c:v>-16.62</c:v>
                </c:pt>
                <c:pt idx="321">
                  <c:v>-16.149999999999999</c:v>
                </c:pt>
                <c:pt idx="322">
                  <c:v>-16.809999999999999</c:v>
                </c:pt>
                <c:pt idx="323">
                  <c:v>-18.170000000000002</c:v>
                </c:pt>
                <c:pt idx="324">
                  <c:v>-19.190000000000001</c:v>
                </c:pt>
                <c:pt idx="325">
                  <c:v>-18.63</c:v>
                </c:pt>
                <c:pt idx="326">
                  <c:v>-18.809999999999999</c:v>
                </c:pt>
                <c:pt idx="327">
                  <c:v>-19.53</c:v>
                </c:pt>
                <c:pt idx="328">
                  <c:v>-19.77</c:v>
                </c:pt>
                <c:pt idx="329">
                  <c:v>-19.72</c:v>
                </c:pt>
                <c:pt idx="330">
                  <c:v>-18.32</c:v>
                </c:pt>
                <c:pt idx="331">
                  <c:v>-18.36</c:v>
                </c:pt>
                <c:pt idx="332">
                  <c:v>-17.88</c:v>
                </c:pt>
                <c:pt idx="333">
                  <c:v>-18.37</c:v>
                </c:pt>
                <c:pt idx="334">
                  <c:v>-18.38</c:v>
                </c:pt>
                <c:pt idx="335">
                  <c:v>-18.36</c:v>
                </c:pt>
                <c:pt idx="336">
                  <c:v>-19.98</c:v>
                </c:pt>
                <c:pt idx="337">
                  <c:v>-19.420000000000002</c:v>
                </c:pt>
                <c:pt idx="338">
                  <c:v>-19.43</c:v>
                </c:pt>
                <c:pt idx="339">
                  <c:v>-18.899999999999999</c:v>
                </c:pt>
                <c:pt idx="340">
                  <c:v>-18.010000000000002</c:v>
                </c:pt>
                <c:pt idx="341">
                  <c:v>-15.96</c:v>
                </c:pt>
                <c:pt idx="342">
                  <c:v>-15.26</c:v>
                </c:pt>
                <c:pt idx="343">
                  <c:v>-16</c:v>
                </c:pt>
                <c:pt idx="344">
                  <c:v>-16.600000000000001</c:v>
                </c:pt>
                <c:pt idx="345">
                  <c:v>-16.68</c:v>
                </c:pt>
                <c:pt idx="346">
                  <c:v>-17.64</c:v>
                </c:pt>
                <c:pt idx="347">
                  <c:v>-18.86</c:v>
                </c:pt>
                <c:pt idx="348">
                  <c:v>-19.68</c:v>
                </c:pt>
                <c:pt idx="349">
                  <c:v>-20.16</c:v>
                </c:pt>
                <c:pt idx="350">
                  <c:v>-19.57</c:v>
                </c:pt>
                <c:pt idx="351">
                  <c:v>-20.149999999999999</c:v>
                </c:pt>
                <c:pt idx="352">
                  <c:v>-20.170000000000002</c:v>
                </c:pt>
                <c:pt idx="353">
                  <c:v>-20.41</c:v>
                </c:pt>
                <c:pt idx="354">
                  <c:v>-20.63</c:v>
                </c:pt>
                <c:pt idx="355">
                  <c:v>-20.94</c:v>
                </c:pt>
                <c:pt idx="356">
                  <c:v>-21.48</c:v>
                </c:pt>
                <c:pt idx="357">
                  <c:v>-21.91</c:v>
                </c:pt>
                <c:pt idx="358">
                  <c:v>-21.43</c:v>
                </c:pt>
                <c:pt idx="359">
                  <c:v>-21.84</c:v>
                </c:pt>
                <c:pt idx="360">
                  <c:v>-22.35</c:v>
                </c:pt>
                <c:pt idx="361">
                  <c:v>-21.4</c:v>
                </c:pt>
                <c:pt idx="362">
                  <c:v>-21</c:v>
                </c:pt>
                <c:pt idx="363">
                  <c:v>-20.9</c:v>
                </c:pt>
                <c:pt idx="364">
                  <c:v>-19.71</c:v>
                </c:pt>
                <c:pt idx="365">
                  <c:v>-18.71</c:v>
                </c:pt>
                <c:pt idx="366">
                  <c:v>-18.45</c:v>
                </c:pt>
                <c:pt idx="367">
                  <c:v>-17.95</c:v>
                </c:pt>
                <c:pt idx="368">
                  <c:v>-17.98</c:v>
                </c:pt>
                <c:pt idx="369">
                  <c:v>-16.649999999999999</c:v>
                </c:pt>
                <c:pt idx="370">
                  <c:v>-17</c:v>
                </c:pt>
                <c:pt idx="371">
                  <c:v>-16.27</c:v>
                </c:pt>
                <c:pt idx="372">
                  <c:v>-17.760000000000002</c:v>
                </c:pt>
                <c:pt idx="373">
                  <c:v>-18.22</c:v>
                </c:pt>
                <c:pt idx="374">
                  <c:v>-18.72</c:v>
                </c:pt>
                <c:pt idx="375">
                  <c:v>-18.75</c:v>
                </c:pt>
                <c:pt idx="376">
                  <c:v>-18.84</c:v>
                </c:pt>
                <c:pt idx="377">
                  <c:v>-18.2</c:v>
                </c:pt>
                <c:pt idx="378">
                  <c:v>-17.64</c:v>
                </c:pt>
                <c:pt idx="379">
                  <c:v>-13.64</c:v>
                </c:pt>
                <c:pt idx="380">
                  <c:v>-13.49</c:v>
                </c:pt>
                <c:pt idx="381">
                  <c:v>-14.91</c:v>
                </c:pt>
                <c:pt idx="382">
                  <c:v>-15.97</c:v>
                </c:pt>
                <c:pt idx="383">
                  <c:v>-17.010000000000002</c:v>
                </c:pt>
                <c:pt idx="384">
                  <c:v>-17.5</c:v>
                </c:pt>
                <c:pt idx="385">
                  <c:v>-17.59</c:v>
                </c:pt>
                <c:pt idx="386">
                  <c:v>-17.47</c:v>
                </c:pt>
                <c:pt idx="387">
                  <c:v>-17.87</c:v>
                </c:pt>
                <c:pt idx="388">
                  <c:v>-17.48</c:v>
                </c:pt>
                <c:pt idx="389">
                  <c:v>-15.95</c:v>
                </c:pt>
                <c:pt idx="390">
                  <c:v>-16.78</c:v>
                </c:pt>
                <c:pt idx="391">
                  <c:v>-17.489999999999998</c:v>
                </c:pt>
                <c:pt idx="392">
                  <c:v>-18.170000000000002</c:v>
                </c:pt>
                <c:pt idx="393">
                  <c:v>-18.97</c:v>
                </c:pt>
                <c:pt idx="394">
                  <c:v>-19.39</c:v>
                </c:pt>
                <c:pt idx="395">
                  <c:v>-19.829999999999998</c:v>
                </c:pt>
                <c:pt idx="396">
                  <c:v>-20.16</c:v>
                </c:pt>
                <c:pt idx="397">
                  <c:v>-20.49</c:v>
                </c:pt>
                <c:pt idx="398">
                  <c:v>-20.48</c:v>
                </c:pt>
                <c:pt idx="399">
                  <c:v>-19.79</c:v>
                </c:pt>
                <c:pt idx="400">
                  <c:v>-19.489999999999998</c:v>
                </c:pt>
                <c:pt idx="401">
                  <c:v>-20.2</c:v>
                </c:pt>
                <c:pt idx="402">
                  <c:v>-21.01</c:v>
                </c:pt>
                <c:pt idx="403">
                  <c:v>-20.76</c:v>
                </c:pt>
                <c:pt idx="404">
                  <c:v>-18.68</c:v>
                </c:pt>
                <c:pt idx="405">
                  <c:v>-18.809999999999999</c:v>
                </c:pt>
                <c:pt idx="406">
                  <c:v>-19.22</c:v>
                </c:pt>
                <c:pt idx="407">
                  <c:v>-19.03</c:v>
                </c:pt>
                <c:pt idx="408">
                  <c:v>-19.16</c:v>
                </c:pt>
                <c:pt idx="409">
                  <c:v>-19.41</c:v>
                </c:pt>
                <c:pt idx="410">
                  <c:v>-19.66</c:v>
                </c:pt>
                <c:pt idx="411">
                  <c:v>-20.28</c:v>
                </c:pt>
                <c:pt idx="412">
                  <c:v>-20.47</c:v>
                </c:pt>
                <c:pt idx="413">
                  <c:v>-19.59</c:v>
                </c:pt>
                <c:pt idx="414">
                  <c:v>-20.3</c:v>
                </c:pt>
                <c:pt idx="415">
                  <c:v>-20.67</c:v>
                </c:pt>
                <c:pt idx="416">
                  <c:v>-20.77</c:v>
                </c:pt>
                <c:pt idx="417">
                  <c:v>-21.03</c:v>
                </c:pt>
                <c:pt idx="418">
                  <c:v>-20.93</c:v>
                </c:pt>
                <c:pt idx="419">
                  <c:v>-20.38</c:v>
                </c:pt>
                <c:pt idx="420">
                  <c:v>-20.38</c:v>
                </c:pt>
                <c:pt idx="421">
                  <c:v>-20.55</c:v>
                </c:pt>
                <c:pt idx="422">
                  <c:v>-20.14</c:v>
                </c:pt>
                <c:pt idx="423">
                  <c:v>-19.72</c:v>
                </c:pt>
                <c:pt idx="424">
                  <c:v>-19.88</c:v>
                </c:pt>
                <c:pt idx="425">
                  <c:v>-19.37</c:v>
                </c:pt>
                <c:pt idx="426">
                  <c:v>-18.66</c:v>
                </c:pt>
                <c:pt idx="427">
                  <c:v>-18.64</c:v>
                </c:pt>
                <c:pt idx="428">
                  <c:v>-18.84</c:v>
                </c:pt>
                <c:pt idx="429">
                  <c:v>-18.600000000000001</c:v>
                </c:pt>
                <c:pt idx="430">
                  <c:v>-18.66</c:v>
                </c:pt>
                <c:pt idx="431">
                  <c:v>-19.03</c:v>
                </c:pt>
                <c:pt idx="432">
                  <c:v>-19.53</c:v>
                </c:pt>
                <c:pt idx="433">
                  <c:v>-20.170000000000002</c:v>
                </c:pt>
                <c:pt idx="434">
                  <c:v>-20.43</c:v>
                </c:pt>
                <c:pt idx="435">
                  <c:v>-21.05</c:v>
                </c:pt>
                <c:pt idx="436">
                  <c:v>-21.03</c:v>
                </c:pt>
                <c:pt idx="437">
                  <c:v>-20.85</c:v>
                </c:pt>
                <c:pt idx="438">
                  <c:v>-21.05</c:v>
                </c:pt>
                <c:pt idx="439">
                  <c:v>-21.13</c:v>
                </c:pt>
                <c:pt idx="440">
                  <c:v>-22.01</c:v>
                </c:pt>
                <c:pt idx="441">
                  <c:v>-21.44</c:v>
                </c:pt>
                <c:pt idx="442">
                  <c:v>-20.420000000000002</c:v>
                </c:pt>
                <c:pt idx="443">
                  <c:v>-18.89</c:v>
                </c:pt>
                <c:pt idx="444">
                  <c:v>-19.37</c:v>
                </c:pt>
                <c:pt idx="445">
                  <c:v>-19.91</c:v>
                </c:pt>
                <c:pt idx="446">
                  <c:v>-20.11</c:v>
                </c:pt>
                <c:pt idx="447">
                  <c:v>-20.63</c:v>
                </c:pt>
                <c:pt idx="448">
                  <c:v>-20.52</c:v>
                </c:pt>
                <c:pt idx="449">
                  <c:v>-18.329999999999998</c:v>
                </c:pt>
                <c:pt idx="450">
                  <c:v>-17.77</c:v>
                </c:pt>
                <c:pt idx="451">
                  <c:v>-16.41</c:v>
                </c:pt>
                <c:pt idx="452">
                  <c:v>-17.850000000000001</c:v>
                </c:pt>
                <c:pt idx="453">
                  <c:v>-16.809999999999999</c:v>
                </c:pt>
                <c:pt idx="454">
                  <c:v>-19.68</c:v>
                </c:pt>
                <c:pt idx="455">
                  <c:v>-19.5</c:v>
                </c:pt>
                <c:pt idx="456">
                  <c:v>-19.32</c:v>
                </c:pt>
                <c:pt idx="457">
                  <c:v>-19.649999999999999</c:v>
                </c:pt>
                <c:pt idx="458">
                  <c:v>-19.690000000000001</c:v>
                </c:pt>
                <c:pt idx="459">
                  <c:v>-20.03</c:v>
                </c:pt>
                <c:pt idx="460">
                  <c:v>-19.37</c:v>
                </c:pt>
                <c:pt idx="461">
                  <c:v>-18.71</c:v>
                </c:pt>
                <c:pt idx="462">
                  <c:v>-17.37</c:v>
                </c:pt>
                <c:pt idx="463">
                  <c:v>-17.11</c:v>
                </c:pt>
                <c:pt idx="464">
                  <c:v>-17.190000000000001</c:v>
                </c:pt>
                <c:pt idx="465">
                  <c:v>-17.84</c:v>
                </c:pt>
                <c:pt idx="466">
                  <c:v>-17.96</c:v>
                </c:pt>
                <c:pt idx="467">
                  <c:v>-17.59</c:v>
                </c:pt>
                <c:pt idx="468">
                  <c:v>-18.27</c:v>
                </c:pt>
                <c:pt idx="469">
                  <c:v>-18.88</c:v>
                </c:pt>
                <c:pt idx="470">
                  <c:v>-19.34</c:v>
                </c:pt>
                <c:pt idx="471">
                  <c:v>-19.739999999999998</c:v>
                </c:pt>
                <c:pt idx="472">
                  <c:v>-20.170000000000002</c:v>
                </c:pt>
                <c:pt idx="473">
                  <c:v>-20.329999999999998</c:v>
                </c:pt>
                <c:pt idx="474">
                  <c:v>-20.309999999999999</c:v>
                </c:pt>
                <c:pt idx="475">
                  <c:v>-20.66</c:v>
                </c:pt>
                <c:pt idx="476">
                  <c:v>-21.23</c:v>
                </c:pt>
                <c:pt idx="477">
                  <c:v>-21.7</c:v>
                </c:pt>
                <c:pt idx="478">
                  <c:v>-21.83</c:v>
                </c:pt>
                <c:pt idx="479">
                  <c:v>-22.31</c:v>
                </c:pt>
                <c:pt idx="480">
                  <c:v>-22.8</c:v>
                </c:pt>
                <c:pt idx="481">
                  <c:v>-23.23</c:v>
                </c:pt>
                <c:pt idx="482">
                  <c:v>-23.19</c:v>
                </c:pt>
                <c:pt idx="483">
                  <c:v>-22.5</c:v>
                </c:pt>
                <c:pt idx="484">
                  <c:v>-22.45</c:v>
                </c:pt>
                <c:pt idx="485">
                  <c:v>-21.94</c:v>
                </c:pt>
                <c:pt idx="486">
                  <c:v>-21.22</c:v>
                </c:pt>
                <c:pt idx="487">
                  <c:v>-21.05</c:v>
                </c:pt>
                <c:pt idx="488">
                  <c:v>-21.45</c:v>
                </c:pt>
                <c:pt idx="489">
                  <c:v>-21.7</c:v>
                </c:pt>
                <c:pt idx="490">
                  <c:v>-21.36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EF-4702-8616-EE41919E36EF}"/>
            </c:ext>
          </c:extLst>
        </c:ser>
        <c:ser>
          <c:idx val="1"/>
          <c:order val="1"/>
          <c:tx>
            <c:strRef>
              <c:f>Mortegl!$H$1</c:f>
              <c:strCache>
                <c:ptCount val="1"/>
                <c:pt idx="0">
                  <c:v>Ultima misurazione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Mortegl!$G$4:$G$494</c:f>
              <c:numCache>
                <c:formatCode>[$-410]mmm\-yy;@</c:formatCode>
                <c:ptCount val="491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33420</c:v>
                </c:pt>
                <c:pt idx="126">
                  <c:v>33451</c:v>
                </c:pt>
                <c:pt idx="127">
                  <c:v>33482</c:v>
                </c:pt>
                <c:pt idx="128">
                  <c:v>33512</c:v>
                </c:pt>
                <c:pt idx="129">
                  <c:v>33543</c:v>
                </c:pt>
                <c:pt idx="130">
                  <c:v>33573</c:v>
                </c:pt>
                <c:pt idx="131">
                  <c:v>33604</c:v>
                </c:pt>
                <c:pt idx="132">
                  <c:v>33635</c:v>
                </c:pt>
                <c:pt idx="133">
                  <c:v>33664</c:v>
                </c:pt>
                <c:pt idx="134">
                  <c:v>33695</c:v>
                </c:pt>
                <c:pt idx="135">
                  <c:v>33725</c:v>
                </c:pt>
                <c:pt idx="136">
                  <c:v>33756</c:v>
                </c:pt>
                <c:pt idx="137">
                  <c:v>33786</c:v>
                </c:pt>
                <c:pt idx="138">
                  <c:v>33817</c:v>
                </c:pt>
                <c:pt idx="139">
                  <c:v>33848</c:v>
                </c:pt>
                <c:pt idx="140">
                  <c:v>33878</c:v>
                </c:pt>
                <c:pt idx="141">
                  <c:v>33909</c:v>
                </c:pt>
                <c:pt idx="142">
                  <c:v>33939</c:v>
                </c:pt>
                <c:pt idx="143">
                  <c:v>33970</c:v>
                </c:pt>
                <c:pt idx="144">
                  <c:v>34001</c:v>
                </c:pt>
                <c:pt idx="145">
                  <c:v>34029</c:v>
                </c:pt>
                <c:pt idx="146">
                  <c:v>34060</c:v>
                </c:pt>
                <c:pt idx="147">
                  <c:v>34090</c:v>
                </c:pt>
                <c:pt idx="148">
                  <c:v>34121</c:v>
                </c:pt>
                <c:pt idx="149">
                  <c:v>34151</c:v>
                </c:pt>
                <c:pt idx="150">
                  <c:v>34182</c:v>
                </c:pt>
                <c:pt idx="151">
                  <c:v>34213</c:v>
                </c:pt>
                <c:pt idx="152">
                  <c:v>34243</c:v>
                </c:pt>
                <c:pt idx="153">
                  <c:v>34274</c:v>
                </c:pt>
                <c:pt idx="154">
                  <c:v>34304</c:v>
                </c:pt>
                <c:pt idx="155">
                  <c:v>34335</c:v>
                </c:pt>
                <c:pt idx="156">
                  <c:v>34366</c:v>
                </c:pt>
                <c:pt idx="157">
                  <c:v>34394</c:v>
                </c:pt>
                <c:pt idx="158">
                  <c:v>34425</c:v>
                </c:pt>
                <c:pt idx="159">
                  <c:v>34455</c:v>
                </c:pt>
                <c:pt idx="160">
                  <c:v>34516</c:v>
                </c:pt>
                <c:pt idx="161">
                  <c:v>34547</c:v>
                </c:pt>
                <c:pt idx="162">
                  <c:v>34608</c:v>
                </c:pt>
                <c:pt idx="163">
                  <c:v>34639</c:v>
                </c:pt>
                <c:pt idx="164">
                  <c:v>34669</c:v>
                </c:pt>
                <c:pt idx="165">
                  <c:v>34700</c:v>
                </c:pt>
                <c:pt idx="166">
                  <c:v>34731</c:v>
                </c:pt>
                <c:pt idx="167">
                  <c:v>34759</c:v>
                </c:pt>
                <c:pt idx="168">
                  <c:v>34790</c:v>
                </c:pt>
                <c:pt idx="169">
                  <c:v>34820</c:v>
                </c:pt>
                <c:pt idx="170">
                  <c:v>34851</c:v>
                </c:pt>
                <c:pt idx="171">
                  <c:v>34881</c:v>
                </c:pt>
                <c:pt idx="172">
                  <c:v>34943</c:v>
                </c:pt>
                <c:pt idx="173">
                  <c:v>34973</c:v>
                </c:pt>
                <c:pt idx="174">
                  <c:v>35004</c:v>
                </c:pt>
                <c:pt idx="175">
                  <c:v>35034</c:v>
                </c:pt>
                <c:pt idx="176">
                  <c:v>35065</c:v>
                </c:pt>
                <c:pt idx="177">
                  <c:v>35096</c:v>
                </c:pt>
                <c:pt idx="178">
                  <c:v>35125</c:v>
                </c:pt>
                <c:pt idx="179">
                  <c:v>35156</c:v>
                </c:pt>
                <c:pt idx="180">
                  <c:v>35186</c:v>
                </c:pt>
                <c:pt idx="181">
                  <c:v>35247</c:v>
                </c:pt>
                <c:pt idx="182">
                  <c:v>35278</c:v>
                </c:pt>
                <c:pt idx="183">
                  <c:v>35370</c:v>
                </c:pt>
                <c:pt idx="184">
                  <c:v>35400</c:v>
                </c:pt>
                <c:pt idx="185">
                  <c:v>35431</c:v>
                </c:pt>
                <c:pt idx="186">
                  <c:v>35462</c:v>
                </c:pt>
                <c:pt idx="187">
                  <c:v>35490</c:v>
                </c:pt>
                <c:pt idx="188">
                  <c:v>35521</c:v>
                </c:pt>
                <c:pt idx="189">
                  <c:v>35551</c:v>
                </c:pt>
                <c:pt idx="190">
                  <c:v>35582</c:v>
                </c:pt>
                <c:pt idx="191">
                  <c:v>35612</c:v>
                </c:pt>
                <c:pt idx="192">
                  <c:v>35643</c:v>
                </c:pt>
                <c:pt idx="193">
                  <c:v>35704</c:v>
                </c:pt>
                <c:pt idx="194">
                  <c:v>35735</c:v>
                </c:pt>
                <c:pt idx="195">
                  <c:v>35765</c:v>
                </c:pt>
                <c:pt idx="196">
                  <c:v>35796</c:v>
                </c:pt>
                <c:pt idx="197">
                  <c:v>35827</c:v>
                </c:pt>
                <c:pt idx="198">
                  <c:v>35855</c:v>
                </c:pt>
                <c:pt idx="199">
                  <c:v>35886</c:v>
                </c:pt>
                <c:pt idx="200">
                  <c:v>35916</c:v>
                </c:pt>
                <c:pt idx="201">
                  <c:v>35947</c:v>
                </c:pt>
                <c:pt idx="202">
                  <c:v>35977</c:v>
                </c:pt>
                <c:pt idx="203">
                  <c:v>36008</c:v>
                </c:pt>
                <c:pt idx="204">
                  <c:v>36039</c:v>
                </c:pt>
                <c:pt idx="205">
                  <c:v>36069</c:v>
                </c:pt>
                <c:pt idx="206">
                  <c:v>36100</c:v>
                </c:pt>
                <c:pt idx="207">
                  <c:v>36130</c:v>
                </c:pt>
                <c:pt idx="208">
                  <c:v>36161</c:v>
                </c:pt>
                <c:pt idx="209">
                  <c:v>36192</c:v>
                </c:pt>
                <c:pt idx="210">
                  <c:v>36220</c:v>
                </c:pt>
                <c:pt idx="211">
                  <c:v>36251</c:v>
                </c:pt>
                <c:pt idx="212">
                  <c:v>36281</c:v>
                </c:pt>
                <c:pt idx="213">
                  <c:v>36373</c:v>
                </c:pt>
                <c:pt idx="214">
                  <c:v>36404</c:v>
                </c:pt>
                <c:pt idx="215">
                  <c:v>36434</c:v>
                </c:pt>
                <c:pt idx="216">
                  <c:v>36465</c:v>
                </c:pt>
                <c:pt idx="217">
                  <c:v>36495</c:v>
                </c:pt>
                <c:pt idx="218">
                  <c:v>36526</c:v>
                </c:pt>
                <c:pt idx="219">
                  <c:v>36557</c:v>
                </c:pt>
                <c:pt idx="220">
                  <c:v>36586</c:v>
                </c:pt>
                <c:pt idx="221">
                  <c:v>36617</c:v>
                </c:pt>
                <c:pt idx="222">
                  <c:v>36647</c:v>
                </c:pt>
                <c:pt idx="223">
                  <c:v>36678</c:v>
                </c:pt>
                <c:pt idx="224">
                  <c:v>36708</c:v>
                </c:pt>
                <c:pt idx="225">
                  <c:v>36739</c:v>
                </c:pt>
                <c:pt idx="226">
                  <c:v>36770</c:v>
                </c:pt>
                <c:pt idx="227">
                  <c:v>36800</c:v>
                </c:pt>
                <c:pt idx="228">
                  <c:v>36831</c:v>
                </c:pt>
                <c:pt idx="229">
                  <c:v>36892</c:v>
                </c:pt>
                <c:pt idx="230">
                  <c:v>36923</c:v>
                </c:pt>
                <c:pt idx="231">
                  <c:v>36951</c:v>
                </c:pt>
                <c:pt idx="232">
                  <c:v>36982</c:v>
                </c:pt>
                <c:pt idx="233">
                  <c:v>37012</c:v>
                </c:pt>
                <c:pt idx="234">
                  <c:v>37043</c:v>
                </c:pt>
                <c:pt idx="235">
                  <c:v>37073</c:v>
                </c:pt>
                <c:pt idx="236">
                  <c:v>37104</c:v>
                </c:pt>
                <c:pt idx="237">
                  <c:v>37135</c:v>
                </c:pt>
                <c:pt idx="238">
                  <c:v>37165</c:v>
                </c:pt>
                <c:pt idx="239">
                  <c:v>37196</c:v>
                </c:pt>
                <c:pt idx="240">
                  <c:v>37226</c:v>
                </c:pt>
                <c:pt idx="241">
                  <c:v>37257</c:v>
                </c:pt>
                <c:pt idx="242">
                  <c:v>37288</c:v>
                </c:pt>
                <c:pt idx="243">
                  <c:v>37316</c:v>
                </c:pt>
                <c:pt idx="244">
                  <c:v>37347</c:v>
                </c:pt>
                <c:pt idx="245">
                  <c:v>37377</c:v>
                </c:pt>
                <c:pt idx="246">
                  <c:v>37408</c:v>
                </c:pt>
                <c:pt idx="247">
                  <c:v>37438</c:v>
                </c:pt>
                <c:pt idx="248">
                  <c:v>37469</c:v>
                </c:pt>
                <c:pt idx="249">
                  <c:v>37500</c:v>
                </c:pt>
                <c:pt idx="250">
                  <c:v>37530</c:v>
                </c:pt>
                <c:pt idx="251">
                  <c:v>37561</c:v>
                </c:pt>
                <c:pt idx="252">
                  <c:v>37591</c:v>
                </c:pt>
                <c:pt idx="253">
                  <c:v>37622</c:v>
                </c:pt>
                <c:pt idx="254">
                  <c:v>37653</c:v>
                </c:pt>
                <c:pt idx="255">
                  <c:v>37681</c:v>
                </c:pt>
                <c:pt idx="256">
                  <c:v>37712</c:v>
                </c:pt>
                <c:pt idx="257">
                  <c:v>37742</c:v>
                </c:pt>
                <c:pt idx="258">
                  <c:v>37773</c:v>
                </c:pt>
                <c:pt idx="259">
                  <c:v>37803</c:v>
                </c:pt>
                <c:pt idx="260">
                  <c:v>37834</c:v>
                </c:pt>
                <c:pt idx="261">
                  <c:v>37865</c:v>
                </c:pt>
                <c:pt idx="262">
                  <c:v>37895</c:v>
                </c:pt>
                <c:pt idx="263">
                  <c:v>37926</c:v>
                </c:pt>
                <c:pt idx="264">
                  <c:v>37956</c:v>
                </c:pt>
                <c:pt idx="265">
                  <c:v>37987</c:v>
                </c:pt>
                <c:pt idx="266">
                  <c:v>38018</c:v>
                </c:pt>
                <c:pt idx="267">
                  <c:v>38047</c:v>
                </c:pt>
                <c:pt idx="268">
                  <c:v>38078</c:v>
                </c:pt>
                <c:pt idx="269">
                  <c:v>38108</c:v>
                </c:pt>
                <c:pt idx="270">
                  <c:v>38139</c:v>
                </c:pt>
                <c:pt idx="271">
                  <c:v>38169</c:v>
                </c:pt>
                <c:pt idx="272">
                  <c:v>38200</c:v>
                </c:pt>
                <c:pt idx="273">
                  <c:v>38231</c:v>
                </c:pt>
                <c:pt idx="274">
                  <c:v>38261</c:v>
                </c:pt>
                <c:pt idx="275">
                  <c:v>38292</c:v>
                </c:pt>
                <c:pt idx="276">
                  <c:v>38322</c:v>
                </c:pt>
                <c:pt idx="277">
                  <c:v>38353</c:v>
                </c:pt>
                <c:pt idx="278">
                  <c:v>38384</c:v>
                </c:pt>
                <c:pt idx="279">
                  <c:v>38412</c:v>
                </c:pt>
                <c:pt idx="280">
                  <c:v>38443</c:v>
                </c:pt>
                <c:pt idx="281">
                  <c:v>38473</c:v>
                </c:pt>
                <c:pt idx="282">
                  <c:v>38504</c:v>
                </c:pt>
                <c:pt idx="283">
                  <c:v>38534</c:v>
                </c:pt>
                <c:pt idx="284">
                  <c:v>38565</c:v>
                </c:pt>
                <c:pt idx="285">
                  <c:v>38596</c:v>
                </c:pt>
                <c:pt idx="286">
                  <c:v>38626</c:v>
                </c:pt>
                <c:pt idx="287">
                  <c:v>38657</c:v>
                </c:pt>
                <c:pt idx="288">
                  <c:v>38687</c:v>
                </c:pt>
                <c:pt idx="289">
                  <c:v>38718</c:v>
                </c:pt>
                <c:pt idx="290">
                  <c:v>38749</c:v>
                </c:pt>
                <c:pt idx="291">
                  <c:v>38777</c:v>
                </c:pt>
                <c:pt idx="292">
                  <c:v>38808</c:v>
                </c:pt>
                <c:pt idx="293">
                  <c:v>38838</c:v>
                </c:pt>
                <c:pt idx="294">
                  <c:v>38869</c:v>
                </c:pt>
                <c:pt idx="295">
                  <c:v>38899</c:v>
                </c:pt>
                <c:pt idx="296">
                  <c:v>38930</c:v>
                </c:pt>
                <c:pt idx="297">
                  <c:v>38961</c:v>
                </c:pt>
                <c:pt idx="298">
                  <c:v>38991</c:v>
                </c:pt>
                <c:pt idx="299">
                  <c:v>39022</c:v>
                </c:pt>
                <c:pt idx="300">
                  <c:v>39052</c:v>
                </c:pt>
                <c:pt idx="301">
                  <c:v>39083</c:v>
                </c:pt>
                <c:pt idx="302">
                  <c:v>39114</c:v>
                </c:pt>
                <c:pt idx="303">
                  <c:v>39142</c:v>
                </c:pt>
                <c:pt idx="304">
                  <c:v>39173</c:v>
                </c:pt>
                <c:pt idx="305">
                  <c:v>39203</c:v>
                </c:pt>
                <c:pt idx="306">
                  <c:v>39448</c:v>
                </c:pt>
                <c:pt idx="307">
                  <c:v>39479</c:v>
                </c:pt>
                <c:pt idx="308">
                  <c:v>39508</c:v>
                </c:pt>
                <c:pt idx="309">
                  <c:v>39539</c:v>
                </c:pt>
                <c:pt idx="310">
                  <c:v>39569</c:v>
                </c:pt>
                <c:pt idx="311">
                  <c:v>39600</c:v>
                </c:pt>
                <c:pt idx="312">
                  <c:v>39630</c:v>
                </c:pt>
                <c:pt idx="313">
                  <c:v>39661</c:v>
                </c:pt>
                <c:pt idx="314">
                  <c:v>39692</c:v>
                </c:pt>
                <c:pt idx="315">
                  <c:v>39722</c:v>
                </c:pt>
                <c:pt idx="316">
                  <c:v>39753</c:v>
                </c:pt>
                <c:pt idx="317">
                  <c:v>39783</c:v>
                </c:pt>
                <c:pt idx="318">
                  <c:v>39814</c:v>
                </c:pt>
                <c:pt idx="319">
                  <c:v>39845</c:v>
                </c:pt>
                <c:pt idx="320">
                  <c:v>39873</c:v>
                </c:pt>
                <c:pt idx="321">
                  <c:v>39904</c:v>
                </c:pt>
                <c:pt idx="322">
                  <c:v>39934</c:v>
                </c:pt>
                <c:pt idx="323">
                  <c:v>39965</c:v>
                </c:pt>
                <c:pt idx="324">
                  <c:v>39995</c:v>
                </c:pt>
                <c:pt idx="325">
                  <c:v>40026</c:v>
                </c:pt>
                <c:pt idx="326">
                  <c:v>40057</c:v>
                </c:pt>
                <c:pt idx="327">
                  <c:v>40087</c:v>
                </c:pt>
                <c:pt idx="328">
                  <c:v>40118</c:v>
                </c:pt>
                <c:pt idx="329">
                  <c:v>40148</c:v>
                </c:pt>
                <c:pt idx="330">
                  <c:v>40179</c:v>
                </c:pt>
                <c:pt idx="331">
                  <c:v>40210</c:v>
                </c:pt>
                <c:pt idx="332">
                  <c:v>40238</c:v>
                </c:pt>
                <c:pt idx="333">
                  <c:v>40269</c:v>
                </c:pt>
                <c:pt idx="334">
                  <c:v>40299</c:v>
                </c:pt>
                <c:pt idx="335">
                  <c:v>40330</c:v>
                </c:pt>
                <c:pt idx="336">
                  <c:v>40360</c:v>
                </c:pt>
                <c:pt idx="337">
                  <c:v>40391</c:v>
                </c:pt>
                <c:pt idx="338">
                  <c:v>40422</c:v>
                </c:pt>
                <c:pt idx="339">
                  <c:v>40452</c:v>
                </c:pt>
                <c:pt idx="340">
                  <c:v>40483</c:v>
                </c:pt>
                <c:pt idx="341">
                  <c:v>40513</c:v>
                </c:pt>
                <c:pt idx="342">
                  <c:v>40544</c:v>
                </c:pt>
                <c:pt idx="343">
                  <c:v>40575</c:v>
                </c:pt>
                <c:pt idx="344">
                  <c:v>40603</c:v>
                </c:pt>
                <c:pt idx="345">
                  <c:v>40634</c:v>
                </c:pt>
                <c:pt idx="346">
                  <c:v>40664</c:v>
                </c:pt>
                <c:pt idx="347">
                  <c:v>40695</c:v>
                </c:pt>
                <c:pt idx="348">
                  <c:v>40725</c:v>
                </c:pt>
                <c:pt idx="349">
                  <c:v>40756</c:v>
                </c:pt>
                <c:pt idx="350">
                  <c:v>40787</c:v>
                </c:pt>
                <c:pt idx="351">
                  <c:v>40817</c:v>
                </c:pt>
                <c:pt idx="352">
                  <c:v>40848</c:v>
                </c:pt>
                <c:pt idx="353">
                  <c:v>40878</c:v>
                </c:pt>
                <c:pt idx="354">
                  <c:v>40909</c:v>
                </c:pt>
                <c:pt idx="355">
                  <c:v>40940</c:v>
                </c:pt>
                <c:pt idx="356">
                  <c:v>40969</c:v>
                </c:pt>
                <c:pt idx="357">
                  <c:v>41000</c:v>
                </c:pt>
                <c:pt idx="358">
                  <c:v>41030</c:v>
                </c:pt>
                <c:pt idx="359">
                  <c:v>41061</c:v>
                </c:pt>
                <c:pt idx="360">
                  <c:v>41091</c:v>
                </c:pt>
                <c:pt idx="361">
                  <c:v>41122</c:v>
                </c:pt>
                <c:pt idx="362">
                  <c:v>41153</c:v>
                </c:pt>
                <c:pt idx="363">
                  <c:v>41183</c:v>
                </c:pt>
                <c:pt idx="364">
                  <c:v>41214</c:v>
                </c:pt>
                <c:pt idx="365">
                  <c:v>41244</c:v>
                </c:pt>
                <c:pt idx="366">
                  <c:v>41275</c:v>
                </c:pt>
                <c:pt idx="367">
                  <c:v>41306</c:v>
                </c:pt>
                <c:pt idx="368">
                  <c:v>41334</c:v>
                </c:pt>
                <c:pt idx="369">
                  <c:v>41365</c:v>
                </c:pt>
                <c:pt idx="370">
                  <c:v>41395</c:v>
                </c:pt>
                <c:pt idx="371">
                  <c:v>41426</c:v>
                </c:pt>
                <c:pt idx="372">
                  <c:v>41456</c:v>
                </c:pt>
                <c:pt idx="373">
                  <c:v>41487</c:v>
                </c:pt>
                <c:pt idx="374">
                  <c:v>41518</c:v>
                </c:pt>
                <c:pt idx="375">
                  <c:v>41548</c:v>
                </c:pt>
                <c:pt idx="376">
                  <c:v>41579</c:v>
                </c:pt>
                <c:pt idx="377">
                  <c:v>41609</c:v>
                </c:pt>
                <c:pt idx="378">
                  <c:v>41640</c:v>
                </c:pt>
                <c:pt idx="379">
                  <c:v>41671</c:v>
                </c:pt>
                <c:pt idx="380">
                  <c:v>41699</c:v>
                </c:pt>
                <c:pt idx="381">
                  <c:v>41730</c:v>
                </c:pt>
                <c:pt idx="382">
                  <c:v>41760</c:v>
                </c:pt>
                <c:pt idx="383">
                  <c:v>41791</c:v>
                </c:pt>
                <c:pt idx="384">
                  <c:v>41821</c:v>
                </c:pt>
                <c:pt idx="385">
                  <c:v>41852</c:v>
                </c:pt>
                <c:pt idx="386">
                  <c:v>41883</c:v>
                </c:pt>
                <c:pt idx="387">
                  <c:v>41913</c:v>
                </c:pt>
                <c:pt idx="388">
                  <c:v>41944</c:v>
                </c:pt>
                <c:pt idx="389">
                  <c:v>41974</c:v>
                </c:pt>
                <c:pt idx="390">
                  <c:v>42005</c:v>
                </c:pt>
                <c:pt idx="391">
                  <c:v>42036</c:v>
                </c:pt>
                <c:pt idx="392">
                  <c:v>42064</c:v>
                </c:pt>
                <c:pt idx="393">
                  <c:v>42095</c:v>
                </c:pt>
                <c:pt idx="394">
                  <c:v>42125</c:v>
                </c:pt>
                <c:pt idx="395">
                  <c:v>42156</c:v>
                </c:pt>
                <c:pt idx="396">
                  <c:v>42186</c:v>
                </c:pt>
                <c:pt idx="397">
                  <c:v>42217</c:v>
                </c:pt>
                <c:pt idx="398">
                  <c:v>42248</c:v>
                </c:pt>
                <c:pt idx="399">
                  <c:v>42278</c:v>
                </c:pt>
                <c:pt idx="400">
                  <c:v>42309</c:v>
                </c:pt>
                <c:pt idx="401">
                  <c:v>42339</c:v>
                </c:pt>
                <c:pt idx="402">
                  <c:v>42370</c:v>
                </c:pt>
                <c:pt idx="403">
                  <c:v>42401</c:v>
                </c:pt>
                <c:pt idx="404">
                  <c:v>42430</c:v>
                </c:pt>
                <c:pt idx="405">
                  <c:v>42461</c:v>
                </c:pt>
                <c:pt idx="406">
                  <c:v>42491</c:v>
                </c:pt>
                <c:pt idx="407">
                  <c:v>42522</c:v>
                </c:pt>
                <c:pt idx="408">
                  <c:v>42552</c:v>
                </c:pt>
                <c:pt idx="409">
                  <c:v>42583</c:v>
                </c:pt>
                <c:pt idx="410">
                  <c:v>42614</c:v>
                </c:pt>
                <c:pt idx="411">
                  <c:v>42644</c:v>
                </c:pt>
                <c:pt idx="412">
                  <c:v>42675</c:v>
                </c:pt>
                <c:pt idx="413">
                  <c:v>42705</c:v>
                </c:pt>
                <c:pt idx="414">
                  <c:v>42736</c:v>
                </c:pt>
                <c:pt idx="415">
                  <c:v>42767</c:v>
                </c:pt>
                <c:pt idx="416">
                  <c:v>42795</c:v>
                </c:pt>
                <c:pt idx="417">
                  <c:v>42826</c:v>
                </c:pt>
                <c:pt idx="418">
                  <c:v>42856</c:v>
                </c:pt>
                <c:pt idx="419">
                  <c:v>42887</c:v>
                </c:pt>
                <c:pt idx="420">
                  <c:v>42917</c:v>
                </c:pt>
                <c:pt idx="421">
                  <c:v>42948</c:v>
                </c:pt>
                <c:pt idx="422">
                  <c:v>42979</c:v>
                </c:pt>
                <c:pt idx="423">
                  <c:v>43009</c:v>
                </c:pt>
                <c:pt idx="424">
                  <c:v>43040</c:v>
                </c:pt>
                <c:pt idx="425">
                  <c:v>43070</c:v>
                </c:pt>
                <c:pt idx="426">
                  <c:v>43101</c:v>
                </c:pt>
                <c:pt idx="427">
                  <c:v>43132</c:v>
                </c:pt>
                <c:pt idx="428">
                  <c:v>43160</c:v>
                </c:pt>
                <c:pt idx="429">
                  <c:v>43191</c:v>
                </c:pt>
                <c:pt idx="430">
                  <c:v>43221</c:v>
                </c:pt>
                <c:pt idx="431">
                  <c:v>43252</c:v>
                </c:pt>
                <c:pt idx="432">
                  <c:v>43282</c:v>
                </c:pt>
                <c:pt idx="433">
                  <c:v>43313</c:v>
                </c:pt>
                <c:pt idx="434">
                  <c:v>43344</c:v>
                </c:pt>
                <c:pt idx="435">
                  <c:v>43374</c:v>
                </c:pt>
                <c:pt idx="436">
                  <c:v>43405</c:v>
                </c:pt>
                <c:pt idx="437">
                  <c:v>43435</c:v>
                </c:pt>
                <c:pt idx="438">
                  <c:v>43466</c:v>
                </c:pt>
                <c:pt idx="439">
                  <c:v>43497</c:v>
                </c:pt>
                <c:pt idx="440">
                  <c:v>43525</c:v>
                </c:pt>
                <c:pt idx="441">
                  <c:v>43556</c:v>
                </c:pt>
                <c:pt idx="442">
                  <c:v>43586</c:v>
                </c:pt>
                <c:pt idx="443">
                  <c:v>43617</c:v>
                </c:pt>
                <c:pt idx="444">
                  <c:v>43647</c:v>
                </c:pt>
                <c:pt idx="445">
                  <c:v>43678</c:v>
                </c:pt>
                <c:pt idx="446">
                  <c:v>43709</c:v>
                </c:pt>
                <c:pt idx="447">
                  <c:v>43739</c:v>
                </c:pt>
                <c:pt idx="448">
                  <c:v>43770</c:v>
                </c:pt>
                <c:pt idx="449">
                  <c:v>43800</c:v>
                </c:pt>
                <c:pt idx="450">
                  <c:v>43831</c:v>
                </c:pt>
                <c:pt idx="451">
                  <c:v>43862</c:v>
                </c:pt>
                <c:pt idx="452">
                  <c:v>43891</c:v>
                </c:pt>
                <c:pt idx="453">
                  <c:v>43922</c:v>
                </c:pt>
                <c:pt idx="454">
                  <c:v>43952</c:v>
                </c:pt>
                <c:pt idx="455">
                  <c:v>43983</c:v>
                </c:pt>
                <c:pt idx="456">
                  <c:v>44013</c:v>
                </c:pt>
                <c:pt idx="457">
                  <c:v>44044</c:v>
                </c:pt>
                <c:pt idx="458">
                  <c:v>44075</c:v>
                </c:pt>
                <c:pt idx="459">
                  <c:v>44105</c:v>
                </c:pt>
                <c:pt idx="460">
                  <c:v>44136</c:v>
                </c:pt>
                <c:pt idx="461">
                  <c:v>44166</c:v>
                </c:pt>
                <c:pt idx="462">
                  <c:v>44197</c:v>
                </c:pt>
                <c:pt idx="463">
                  <c:v>44228</c:v>
                </c:pt>
                <c:pt idx="464">
                  <c:v>44256</c:v>
                </c:pt>
                <c:pt idx="465">
                  <c:v>44287</c:v>
                </c:pt>
                <c:pt idx="466">
                  <c:v>44317</c:v>
                </c:pt>
                <c:pt idx="467">
                  <c:v>44348</c:v>
                </c:pt>
                <c:pt idx="468">
                  <c:v>44378</c:v>
                </c:pt>
                <c:pt idx="469">
                  <c:v>44409</c:v>
                </c:pt>
                <c:pt idx="470">
                  <c:v>44440</c:v>
                </c:pt>
                <c:pt idx="471">
                  <c:v>44470</c:v>
                </c:pt>
                <c:pt idx="472">
                  <c:v>44501</c:v>
                </c:pt>
                <c:pt idx="473">
                  <c:v>44531</c:v>
                </c:pt>
                <c:pt idx="474">
                  <c:v>44562</c:v>
                </c:pt>
                <c:pt idx="475">
                  <c:v>44593</c:v>
                </c:pt>
                <c:pt idx="476">
                  <c:v>44621</c:v>
                </c:pt>
                <c:pt idx="477">
                  <c:v>44652</c:v>
                </c:pt>
                <c:pt idx="478">
                  <c:v>44682</c:v>
                </c:pt>
                <c:pt idx="479">
                  <c:v>44713</c:v>
                </c:pt>
                <c:pt idx="480">
                  <c:v>44743</c:v>
                </c:pt>
                <c:pt idx="481">
                  <c:v>44774</c:v>
                </c:pt>
                <c:pt idx="482">
                  <c:v>44805</c:v>
                </c:pt>
                <c:pt idx="483">
                  <c:v>44835</c:v>
                </c:pt>
                <c:pt idx="484">
                  <c:v>44866</c:v>
                </c:pt>
                <c:pt idx="485">
                  <c:v>44896</c:v>
                </c:pt>
                <c:pt idx="486">
                  <c:v>44927</c:v>
                </c:pt>
                <c:pt idx="487">
                  <c:v>44958</c:v>
                </c:pt>
                <c:pt idx="488">
                  <c:v>44986</c:v>
                </c:pt>
                <c:pt idx="489">
                  <c:v>45017</c:v>
                </c:pt>
                <c:pt idx="490">
                  <c:v>45047</c:v>
                </c:pt>
              </c:numCache>
            </c:numRef>
          </c:xVal>
          <c:yVal>
            <c:numRef>
              <c:f>Mortegl!$H$4:$H$494</c:f>
              <c:numCache>
                <c:formatCode>General</c:formatCode>
                <c:ptCount val="491"/>
                <c:pt idx="490">
                  <c:v>-21.25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EF-4702-8616-EE41919E3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01328"/>
        <c:axId val="814906032"/>
      </c:scatterChart>
      <c:valAx>
        <c:axId val="814901328"/>
        <c:scaling>
          <c:orientation val="minMax"/>
          <c:max val="45090"/>
          <c:min val="434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mesi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06032"/>
        <c:crosses val="autoZero"/>
        <c:crossBetween val="midCat"/>
        <c:majorUnit val="180"/>
      </c:valAx>
      <c:valAx>
        <c:axId val="814906032"/>
        <c:scaling>
          <c:orientation val="minMax"/>
          <c:max val="-16"/>
          <c:min val="-2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metri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01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752918538556911"/>
          <c:y val="1.1458105705679754E-2"/>
          <c:w val="0.60486345265124064"/>
          <c:h val="6.3317908683189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Bicinicco_r dal 2019 a maggio 2023</a:t>
            </a:r>
          </a:p>
        </c:rich>
      </c:tx>
      <c:layout>
        <c:manualLayout>
          <c:xMode val="edge"/>
          <c:yMode val="edge"/>
          <c:x val="0.13318318905788953"/>
          <c:y val="1.4231981295110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4673057172201299E-2"/>
          <c:y val="7.2406051732552462E-2"/>
          <c:w val="0.90867494824016548"/>
          <c:h val="0.83137478239817386"/>
        </c:manualLayout>
      </c:layout>
      <c:scatterChart>
        <c:scatterStyle val="smoothMarker"/>
        <c:varyColors val="0"/>
        <c:ser>
          <c:idx val="0"/>
          <c:order val="0"/>
          <c:tx>
            <c:v>Valori medi mensili dal 2019 al 2023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Bic!$G$4:$G$216</c:f>
              <c:numCache>
                <c:formatCode>[$-410]mmm\-yy;@</c:formatCode>
                <c:ptCount val="21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41883</c:v>
                </c:pt>
                <c:pt idx="116">
                  <c:v>41913</c:v>
                </c:pt>
                <c:pt idx="117">
                  <c:v>41944</c:v>
                </c:pt>
                <c:pt idx="118">
                  <c:v>41974</c:v>
                </c:pt>
                <c:pt idx="119">
                  <c:v>42005</c:v>
                </c:pt>
                <c:pt idx="120">
                  <c:v>42036</c:v>
                </c:pt>
                <c:pt idx="121">
                  <c:v>42064</c:v>
                </c:pt>
                <c:pt idx="122">
                  <c:v>42095</c:v>
                </c:pt>
                <c:pt idx="123">
                  <c:v>42125</c:v>
                </c:pt>
                <c:pt idx="124">
                  <c:v>42156</c:v>
                </c:pt>
                <c:pt idx="125">
                  <c:v>42186</c:v>
                </c:pt>
                <c:pt idx="126">
                  <c:v>42217</c:v>
                </c:pt>
                <c:pt idx="127">
                  <c:v>42248</c:v>
                </c:pt>
                <c:pt idx="128">
                  <c:v>42278</c:v>
                </c:pt>
                <c:pt idx="129">
                  <c:v>42309</c:v>
                </c:pt>
                <c:pt idx="130">
                  <c:v>42339</c:v>
                </c:pt>
                <c:pt idx="131">
                  <c:v>42370</c:v>
                </c:pt>
                <c:pt idx="132">
                  <c:v>42401</c:v>
                </c:pt>
                <c:pt idx="133">
                  <c:v>42430</c:v>
                </c:pt>
                <c:pt idx="134">
                  <c:v>42461</c:v>
                </c:pt>
                <c:pt idx="135">
                  <c:v>42491</c:v>
                </c:pt>
                <c:pt idx="136">
                  <c:v>42522</c:v>
                </c:pt>
                <c:pt idx="137">
                  <c:v>42552</c:v>
                </c:pt>
                <c:pt idx="138">
                  <c:v>42583</c:v>
                </c:pt>
                <c:pt idx="139">
                  <c:v>42614</c:v>
                </c:pt>
                <c:pt idx="140">
                  <c:v>42644</c:v>
                </c:pt>
                <c:pt idx="141">
                  <c:v>42675</c:v>
                </c:pt>
                <c:pt idx="142">
                  <c:v>42705</c:v>
                </c:pt>
                <c:pt idx="143">
                  <c:v>42736</c:v>
                </c:pt>
                <c:pt idx="144">
                  <c:v>42767</c:v>
                </c:pt>
                <c:pt idx="145">
                  <c:v>42795</c:v>
                </c:pt>
                <c:pt idx="146">
                  <c:v>42826</c:v>
                </c:pt>
                <c:pt idx="147">
                  <c:v>42856</c:v>
                </c:pt>
                <c:pt idx="148">
                  <c:v>42887</c:v>
                </c:pt>
                <c:pt idx="149">
                  <c:v>42917</c:v>
                </c:pt>
                <c:pt idx="150">
                  <c:v>42948</c:v>
                </c:pt>
                <c:pt idx="151">
                  <c:v>42979</c:v>
                </c:pt>
                <c:pt idx="152">
                  <c:v>43009</c:v>
                </c:pt>
                <c:pt idx="153">
                  <c:v>43040</c:v>
                </c:pt>
                <c:pt idx="154">
                  <c:v>43070</c:v>
                </c:pt>
                <c:pt idx="155">
                  <c:v>43101</c:v>
                </c:pt>
                <c:pt idx="156">
                  <c:v>43132</c:v>
                </c:pt>
                <c:pt idx="157">
                  <c:v>43160</c:v>
                </c:pt>
                <c:pt idx="158">
                  <c:v>43191</c:v>
                </c:pt>
                <c:pt idx="159">
                  <c:v>43221</c:v>
                </c:pt>
                <c:pt idx="160">
                  <c:v>43252</c:v>
                </c:pt>
                <c:pt idx="161">
                  <c:v>43282</c:v>
                </c:pt>
                <c:pt idx="162">
                  <c:v>43313</c:v>
                </c:pt>
                <c:pt idx="163">
                  <c:v>43344</c:v>
                </c:pt>
                <c:pt idx="164">
                  <c:v>43374</c:v>
                </c:pt>
                <c:pt idx="165">
                  <c:v>43405</c:v>
                </c:pt>
                <c:pt idx="166">
                  <c:v>43435</c:v>
                </c:pt>
                <c:pt idx="167">
                  <c:v>43466</c:v>
                </c:pt>
                <c:pt idx="168">
                  <c:v>43497</c:v>
                </c:pt>
                <c:pt idx="169">
                  <c:v>43525</c:v>
                </c:pt>
                <c:pt idx="170">
                  <c:v>43556</c:v>
                </c:pt>
                <c:pt idx="171">
                  <c:v>43586</c:v>
                </c:pt>
                <c:pt idx="172">
                  <c:v>43617</c:v>
                </c:pt>
                <c:pt idx="173">
                  <c:v>43647</c:v>
                </c:pt>
                <c:pt idx="174">
                  <c:v>43678</c:v>
                </c:pt>
                <c:pt idx="175">
                  <c:v>43709</c:v>
                </c:pt>
                <c:pt idx="176">
                  <c:v>43739</c:v>
                </c:pt>
                <c:pt idx="177">
                  <c:v>43770</c:v>
                </c:pt>
                <c:pt idx="178">
                  <c:v>43800</c:v>
                </c:pt>
                <c:pt idx="179">
                  <c:v>43831</c:v>
                </c:pt>
                <c:pt idx="180">
                  <c:v>43862</c:v>
                </c:pt>
                <c:pt idx="181">
                  <c:v>43952</c:v>
                </c:pt>
                <c:pt idx="182">
                  <c:v>43983</c:v>
                </c:pt>
                <c:pt idx="183">
                  <c:v>44013</c:v>
                </c:pt>
                <c:pt idx="184">
                  <c:v>44044</c:v>
                </c:pt>
                <c:pt idx="185">
                  <c:v>44075</c:v>
                </c:pt>
                <c:pt idx="186">
                  <c:v>44105</c:v>
                </c:pt>
                <c:pt idx="187">
                  <c:v>44136</c:v>
                </c:pt>
                <c:pt idx="188">
                  <c:v>44166</c:v>
                </c:pt>
                <c:pt idx="189">
                  <c:v>44197</c:v>
                </c:pt>
                <c:pt idx="190">
                  <c:v>44317</c:v>
                </c:pt>
                <c:pt idx="191">
                  <c:v>44348</c:v>
                </c:pt>
                <c:pt idx="192">
                  <c:v>44378</c:v>
                </c:pt>
                <c:pt idx="193">
                  <c:v>44409</c:v>
                </c:pt>
                <c:pt idx="194">
                  <c:v>44440</c:v>
                </c:pt>
                <c:pt idx="195">
                  <c:v>44470</c:v>
                </c:pt>
                <c:pt idx="196">
                  <c:v>44501</c:v>
                </c:pt>
                <c:pt idx="197">
                  <c:v>44531</c:v>
                </c:pt>
                <c:pt idx="198">
                  <c:v>44562</c:v>
                </c:pt>
                <c:pt idx="199">
                  <c:v>44593</c:v>
                </c:pt>
                <c:pt idx="200">
                  <c:v>44621</c:v>
                </c:pt>
                <c:pt idx="201">
                  <c:v>44652</c:v>
                </c:pt>
                <c:pt idx="202">
                  <c:v>44682</c:v>
                </c:pt>
                <c:pt idx="203">
                  <c:v>44713</c:v>
                </c:pt>
                <c:pt idx="204">
                  <c:v>44743</c:v>
                </c:pt>
                <c:pt idx="205">
                  <c:v>44774</c:v>
                </c:pt>
                <c:pt idx="206">
                  <c:v>44805</c:v>
                </c:pt>
                <c:pt idx="207">
                  <c:v>44896</c:v>
                </c:pt>
                <c:pt idx="208">
                  <c:v>44927</c:v>
                </c:pt>
                <c:pt idx="209">
                  <c:v>44958</c:v>
                </c:pt>
                <c:pt idx="210">
                  <c:v>44986</c:v>
                </c:pt>
                <c:pt idx="211">
                  <c:v>45017</c:v>
                </c:pt>
                <c:pt idx="212">
                  <c:v>45047</c:v>
                </c:pt>
              </c:numCache>
            </c:numRef>
          </c:xVal>
          <c:yVal>
            <c:numRef>
              <c:f>Bic!$C$4:$C$216</c:f>
              <c:numCache>
                <c:formatCode>General</c:formatCode>
                <c:ptCount val="213"/>
                <c:pt idx="0">
                  <c:v>-25.25</c:v>
                </c:pt>
                <c:pt idx="1">
                  <c:v>-25.94</c:v>
                </c:pt>
                <c:pt idx="2">
                  <c:v>-26.97</c:v>
                </c:pt>
                <c:pt idx="3">
                  <c:v>-27.72</c:v>
                </c:pt>
                <c:pt idx="4">
                  <c:v>-27.15</c:v>
                </c:pt>
                <c:pt idx="5">
                  <c:v>-28.37</c:v>
                </c:pt>
                <c:pt idx="6">
                  <c:v>-28.48</c:v>
                </c:pt>
                <c:pt idx="7">
                  <c:v>-28.24</c:v>
                </c:pt>
                <c:pt idx="8">
                  <c:v>-28.15</c:v>
                </c:pt>
                <c:pt idx="9">
                  <c:v>-27.81</c:v>
                </c:pt>
                <c:pt idx="10">
                  <c:v>-27.8</c:v>
                </c:pt>
                <c:pt idx="11">
                  <c:v>-27.6</c:v>
                </c:pt>
                <c:pt idx="12">
                  <c:v>-27.57</c:v>
                </c:pt>
                <c:pt idx="13">
                  <c:v>-28.09</c:v>
                </c:pt>
                <c:pt idx="14">
                  <c:v>-28.44</c:v>
                </c:pt>
                <c:pt idx="15">
                  <c:v>-28.19</c:v>
                </c:pt>
                <c:pt idx="16">
                  <c:v>-28.01</c:v>
                </c:pt>
                <c:pt idx="17">
                  <c:v>-28.84</c:v>
                </c:pt>
                <c:pt idx="18">
                  <c:v>-30.08</c:v>
                </c:pt>
                <c:pt idx="19">
                  <c:v>-28.88</c:v>
                </c:pt>
                <c:pt idx="20">
                  <c:v>-29.45</c:v>
                </c:pt>
                <c:pt idx="21">
                  <c:v>-29.64</c:v>
                </c:pt>
                <c:pt idx="22">
                  <c:v>-29.98</c:v>
                </c:pt>
                <c:pt idx="23">
                  <c:v>-29.92</c:v>
                </c:pt>
                <c:pt idx="24">
                  <c:v>-29.6</c:v>
                </c:pt>
                <c:pt idx="25">
                  <c:v>-29.29</c:v>
                </c:pt>
                <c:pt idx="26">
                  <c:v>-28.59</c:v>
                </c:pt>
                <c:pt idx="27">
                  <c:v>-28.77</c:v>
                </c:pt>
                <c:pt idx="28">
                  <c:v>-28.72</c:v>
                </c:pt>
                <c:pt idx="29">
                  <c:v>-28.74</c:v>
                </c:pt>
                <c:pt idx="30">
                  <c:v>-29.73</c:v>
                </c:pt>
                <c:pt idx="31">
                  <c:v>-28.82</c:v>
                </c:pt>
                <c:pt idx="32">
                  <c:v>-29.14</c:v>
                </c:pt>
                <c:pt idx="33">
                  <c:v>-29.35</c:v>
                </c:pt>
                <c:pt idx="34">
                  <c:v>-29.47</c:v>
                </c:pt>
                <c:pt idx="35">
                  <c:v>-29.64</c:v>
                </c:pt>
                <c:pt idx="36">
                  <c:v>-29.63</c:v>
                </c:pt>
                <c:pt idx="37">
                  <c:v>-28.77</c:v>
                </c:pt>
                <c:pt idx="38">
                  <c:v>-28.47</c:v>
                </c:pt>
                <c:pt idx="39">
                  <c:v>-28.18</c:v>
                </c:pt>
                <c:pt idx="40">
                  <c:v>-27.33</c:v>
                </c:pt>
                <c:pt idx="41">
                  <c:v>-26.81</c:v>
                </c:pt>
                <c:pt idx="42">
                  <c:v>-26.02</c:v>
                </c:pt>
                <c:pt idx="43">
                  <c:v>-25.84</c:v>
                </c:pt>
                <c:pt idx="44">
                  <c:v>-26.32</c:v>
                </c:pt>
                <c:pt idx="45">
                  <c:v>-27.2</c:v>
                </c:pt>
                <c:pt idx="46">
                  <c:v>-27.21</c:v>
                </c:pt>
                <c:pt idx="47">
                  <c:v>-24.81</c:v>
                </c:pt>
                <c:pt idx="48">
                  <c:v>-23.47</c:v>
                </c:pt>
                <c:pt idx="49">
                  <c:v>-23.04</c:v>
                </c:pt>
                <c:pt idx="50">
                  <c:v>-22.71</c:v>
                </c:pt>
                <c:pt idx="51">
                  <c:v>-22.34</c:v>
                </c:pt>
                <c:pt idx="52">
                  <c:v>-22.92</c:v>
                </c:pt>
                <c:pt idx="53">
                  <c:v>-23.98</c:v>
                </c:pt>
                <c:pt idx="54">
                  <c:v>-24.72</c:v>
                </c:pt>
                <c:pt idx="55">
                  <c:v>-25.32</c:v>
                </c:pt>
                <c:pt idx="56">
                  <c:v>-25.59</c:v>
                </c:pt>
                <c:pt idx="57">
                  <c:v>-26.42</c:v>
                </c:pt>
                <c:pt idx="58">
                  <c:v>-26.74</c:v>
                </c:pt>
                <c:pt idx="59">
                  <c:v>-26.65</c:v>
                </c:pt>
                <c:pt idx="60">
                  <c:v>-24.95</c:v>
                </c:pt>
                <c:pt idx="61">
                  <c:v>-24.96</c:v>
                </c:pt>
                <c:pt idx="62">
                  <c:v>-24.36</c:v>
                </c:pt>
                <c:pt idx="63">
                  <c:v>-24.84</c:v>
                </c:pt>
                <c:pt idx="64">
                  <c:v>-24.98</c:v>
                </c:pt>
                <c:pt idx="65">
                  <c:v>-24.88</c:v>
                </c:pt>
                <c:pt idx="66">
                  <c:v>-26</c:v>
                </c:pt>
                <c:pt idx="67">
                  <c:v>-26.03</c:v>
                </c:pt>
                <c:pt idx="68">
                  <c:v>-26.29</c:v>
                </c:pt>
                <c:pt idx="69">
                  <c:v>-25.58</c:v>
                </c:pt>
                <c:pt idx="70">
                  <c:v>-24.66</c:v>
                </c:pt>
                <c:pt idx="71">
                  <c:v>-22.1</c:v>
                </c:pt>
                <c:pt idx="72">
                  <c:v>-21.09</c:v>
                </c:pt>
                <c:pt idx="73">
                  <c:v>-21.83</c:v>
                </c:pt>
                <c:pt idx="74">
                  <c:v>-22.72</c:v>
                </c:pt>
                <c:pt idx="75">
                  <c:v>-22.85</c:v>
                </c:pt>
                <c:pt idx="76">
                  <c:v>-24.12</c:v>
                </c:pt>
                <c:pt idx="77">
                  <c:v>-25.42</c:v>
                </c:pt>
                <c:pt idx="78">
                  <c:v>-25.98</c:v>
                </c:pt>
                <c:pt idx="79">
                  <c:v>-26.57</c:v>
                </c:pt>
                <c:pt idx="80">
                  <c:v>-26.63</c:v>
                </c:pt>
                <c:pt idx="81">
                  <c:v>-27.32</c:v>
                </c:pt>
                <c:pt idx="82">
                  <c:v>-27.34</c:v>
                </c:pt>
                <c:pt idx="83">
                  <c:v>-27.6</c:v>
                </c:pt>
                <c:pt idx="84">
                  <c:v>-27.81</c:v>
                </c:pt>
                <c:pt idx="85">
                  <c:v>-28.17</c:v>
                </c:pt>
                <c:pt idx="86">
                  <c:v>-28.83</c:v>
                </c:pt>
                <c:pt idx="87">
                  <c:v>-29.33</c:v>
                </c:pt>
                <c:pt idx="88">
                  <c:v>-28.73</c:v>
                </c:pt>
                <c:pt idx="89">
                  <c:v>-28.95</c:v>
                </c:pt>
                <c:pt idx="90">
                  <c:v>-29.71</c:v>
                </c:pt>
                <c:pt idx="91">
                  <c:v>-29.38</c:v>
                </c:pt>
                <c:pt idx="92">
                  <c:v>-28.58</c:v>
                </c:pt>
                <c:pt idx="93">
                  <c:v>-28.53</c:v>
                </c:pt>
                <c:pt idx="94">
                  <c:v>-27.2</c:v>
                </c:pt>
                <c:pt idx="95">
                  <c:v>-25.69</c:v>
                </c:pt>
                <c:pt idx="96">
                  <c:v>-25.15</c:v>
                </c:pt>
                <c:pt idx="97">
                  <c:v>-24.63</c:v>
                </c:pt>
                <c:pt idx="98">
                  <c:v>-24.08</c:v>
                </c:pt>
                <c:pt idx="99">
                  <c:v>-22.97</c:v>
                </c:pt>
                <c:pt idx="100">
                  <c:v>-23.19</c:v>
                </c:pt>
                <c:pt idx="101">
                  <c:v>-22.17</c:v>
                </c:pt>
                <c:pt idx="102">
                  <c:v>-23.94</c:v>
                </c:pt>
                <c:pt idx="103">
                  <c:v>-24.86</c:v>
                </c:pt>
                <c:pt idx="104">
                  <c:v>-25.48</c:v>
                </c:pt>
                <c:pt idx="105">
                  <c:v>-25.59</c:v>
                </c:pt>
                <c:pt idx="106">
                  <c:v>-25.54</c:v>
                </c:pt>
                <c:pt idx="107">
                  <c:v>-24.66</c:v>
                </c:pt>
                <c:pt idx="108">
                  <c:v>-24.14</c:v>
                </c:pt>
                <c:pt idx="109">
                  <c:v>-19.559999999999999</c:v>
                </c:pt>
                <c:pt idx="110">
                  <c:v>-18.95</c:v>
                </c:pt>
                <c:pt idx="111">
                  <c:v>-20.46</c:v>
                </c:pt>
                <c:pt idx="112">
                  <c:v>-21.77</c:v>
                </c:pt>
                <c:pt idx="113">
                  <c:v>-22.93</c:v>
                </c:pt>
                <c:pt idx="114">
                  <c:v>-23.66</c:v>
                </c:pt>
                <c:pt idx="115">
                  <c:v>-19.88</c:v>
                </c:pt>
                <c:pt idx="116">
                  <c:v>-24.54</c:v>
                </c:pt>
                <c:pt idx="117">
                  <c:v>-24.07</c:v>
                </c:pt>
                <c:pt idx="118">
                  <c:v>-22.1</c:v>
                </c:pt>
                <c:pt idx="119">
                  <c:v>-22.98</c:v>
                </c:pt>
                <c:pt idx="120">
                  <c:v>-23.76</c:v>
                </c:pt>
                <c:pt idx="121">
                  <c:v>-24.68</c:v>
                </c:pt>
                <c:pt idx="122">
                  <c:v>-25.63</c:v>
                </c:pt>
                <c:pt idx="123">
                  <c:v>-26.32</c:v>
                </c:pt>
                <c:pt idx="124">
                  <c:v>-27.05</c:v>
                </c:pt>
                <c:pt idx="125">
                  <c:v>-27.38</c:v>
                </c:pt>
                <c:pt idx="126">
                  <c:v>-27.65</c:v>
                </c:pt>
                <c:pt idx="127">
                  <c:v>-27.91</c:v>
                </c:pt>
                <c:pt idx="128">
                  <c:v>-27.04</c:v>
                </c:pt>
                <c:pt idx="129">
                  <c:v>-26.55</c:v>
                </c:pt>
                <c:pt idx="130">
                  <c:v>-27.46</c:v>
                </c:pt>
                <c:pt idx="131">
                  <c:v>-28.42</c:v>
                </c:pt>
                <c:pt idx="132">
                  <c:v>-28.23</c:v>
                </c:pt>
                <c:pt idx="133">
                  <c:v>-25.93</c:v>
                </c:pt>
                <c:pt idx="134">
                  <c:v>-25.72</c:v>
                </c:pt>
                <c:pt idx="135">
                  <c:v>-26.31</c:v>
                </c:pt>
                <c:pt idx="136">
                  <c:v>-26.21</c:v>
                </c:pt>
                <c:pt idx="137">
                  <c:v>-26.04</c:v>
                </c:pt>
                <c:pt idx="138">
                  <c:v>-26.43</c:v>
                </c:pt>
                <c:pt idx="139">
                  <c:v>-26.98</c:v>
                </c:pt>
                <c:pt idx="140">
                  <c:v>-27.77</c:v>
                </c:pt>
                <c:pt idx="141">
                  <c:v>-28.01</c:v>
                </c:pt>
                <c:pt idx="142">
                  <c:v>-26.86</c:v>
                </c:pt>
                <c:pt idx="143">
                  <c:v>-27.63</c:v>
                </c:pt>
                <c:pt idx="144">
                  <c:v>-28.1</c:v>
                </c:pt>
                <c:pt idx="145">
                  <c:v>-28.12</c:v>
                </c:pt>
                <c:pt idx="146">
                  <c:v>-28.43</c:v>
                </c:pt>
                <c:pt idx="147">
                  <c:v>-28.48</c:v>
                </c:pt>
                <c:pt idx="148">
                  <c:v>-27.86</c:v>
                </c:pt>
                <c:pt idx="149">
                  <c:v>-27.38</c:v>
                </c:pt>
                <c:pt idx="150">
                  <c:v>-27.65</c:v>
                </c:pt>
                <c:pt idx="151">
                  <c:v>-27.3</c:v>
                </c:pt>
                <c:pt idx="152">
                  <c:v>-26.81</c:v>
                </c:pt>
                <c:pt idx="153">
                  <c:v>-26.97</c:v>
                </c:pt>
                <c:pt idx="154">
                  <c:v>-26.38</c:v>
                </c:pt>
                <c:pt idx="155">
                  <c:v>-25.42</c:v>
                </c:pt>
                <c:pt idx="156">
                  <c:v>-25.37</c:v>
                </c:pt>
                <c:pt idx="157">
                  <c:v>-25.58</c:v>
                </c:pt>
                <c:pt idx="158">
                  <c:v>-25.37</c:v>
                </c:pt>
                <c:pt idx="159">
                  <c:v>-25.26</c:v>
                </c:pt>
                <c:pt idx="160">
                  <c:v>-25.73</c:v>
                </c:pt>
                <c:pt idx="161">
                  <c:v>-27.85</c:v>
                </c:pt>
                <c:pt idx="162">
                  <c:v>-28.43</c:v>
                </c:pt>
                <c:pt idx="163">
                  <c:v>-27.6</c:v>
                </c:pt>
                <c:pt idx="164">
                  <c:v>-28.32</c:v>
                </c:pt>
                <c:pt idx="165">
                  <c:v>-28.51</c:v>
                </c:pt>
                <c:pt idx="166">
                  <c:v>-28.18</c:v>
                </c:pt>
                <c:pt idx="167">
                  <c:v>-28.44</c:v>
                </c:pt>
                <c:pt idx="168">
                  <c:v>-28.5</c:v>
                </c:pt>
                <c:pt idx="169">
                  <c:v>-28.31</c:v>
                </c:pt>
                <c:pt idx="170">
                  <c:v>-28.49</c:v>
                </c:pt>
                <c:pt idx="171">
                  <c:v>-27.73</c:v>
                </c:pt>
                <c:pt idx="172">
                  <c:v>-26.11</c:v>
                </c:pt>
                <c:pt idx="173">
                  <c:v>-27.03</c:v>
                </c:pt>
                <c:pt idx="174">
                  <c:v>-27.32</c:v>
                </c:pt>
                <c:pt idx="175">
                  <c:v>-27.33</c:v>
                </c:pt>
                <c:pt idx="176">
                  <c:v>-27.98</c:v>
                </c:pt>
                <c:pt idx="177">
                  <c:v>-27.95</c:v>
                </c:pt>
                <c:pt idx="178">
                  <c:v>-25.39</c:v>
                </c:pt>
                <c:pt idx="179">
                  <c:v>-24.36</c:v>
                </c:pt>
                <c:pt idx="180">
                  <c:v>-25.08</c:v>
                </c:pt>
                <c:pt idx="181">
                  <c:v>-26.69</c:v>
                </c:pt>
                <c:pt idx="182">
                  <c:v>-25.25</c:v>
                </c:pt>
                <c:pt idx="183">
                  <c:v>-26.64</c:v>
                </c:pt>
                <c:pt idx="184">
                  <c:v>-26.89</c:v>
                </c:pt>
                <c:pt idx="185">
                  <c:v>-26.68</c:v>
                </c:pt>
                <c:pt idx="186">
                  <c:v>-27.33</c:v>
                </c:pt>
                <c:pt idx="187">
                  <c:v>-27.02</c:v>
                </c:pt>
                <c:pt idx="188">
                  <c:v>-25.72</c:v>
                </c:pt>
                <c:pt idx="189">
                  <c:v>-24.32</c:v>
                </c:pt>
                <c:pt idx="190">
                  <c:v>-24.36</c:v>
                </c:pt>
                <c:pt idx="191">
                  <c:v>-24.05</c:v>
                </c:pt>
                <c:pt idx="192">
                  <c:v>-24.88</c:v>
                </c:pt>
                <c:pt idx="193">
                  <c:v>-25.47</c:v>
                </c:pt>
                <c:pt idx="194">
                  <c:v>-26.02</c:v>
                </c:pt>
                <c:pt idx="195">
                  <c:v>-26.92</c:v>
                </c:pt>
                <c:pt idx="196">
                  <c:v>-27.29</c:v>
                </c:pt>
                <c:pt idx="197">
                  <c:v>-27.52</c:v>
                </c:pt>
                <c:pt idx="198">
                  <c:v>-27.36</c:v>
                </c:pt>
                <c:pt idx="199">
                  <c:v>-27.86</c:v>
                </c:pt>
                <c:pt idx="200">
                  <c:v>-28.5</c:v>
                </c:pt>
                <c:pt idx="201">
                  <c:v>-29.09</c:v>
                </c:pt>
                <c:pt idx="202">
                  <c:v>-29.21</c:v>
                </c:pt>
                <c:pt idx="203">
                  <c:v>-29.8</c:v>
                </c:pt>
                <c:pt idx="204">
                  <c:v>-30.25</c:v>
                </c:pt>
                <c:pt idx="205">
                  <c:v>-30.79</c:v>
                </c:pt>
                <c:pt idx="206">
                  <c:v>-30.96</c:v>
                </c:pt>
                <c:pt idx="207">
                  <c:v>-29.3</c:v>
                </c:pt>
                <c:pt idx="208">
                  <c:v>-28.42</c:v>
                </c:pt>
                <c:pt idx="209">
                  <c:v>-28.22</c:v>
                </c:pt>
                <c:pt idx="210">
                  <c:v>-28.75</c:v>
                </c:pt>
                <c:pt idx="211">
                  <c:v>-29.16</c:v>
                </c:pt>
                <c:pt idx="212">
                  <c:v>-28.45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9F-4814-9361-234DD0D0B4E9}"/>
            </c:ext>
          </c:extLst>
        </c:ser>
        <c:ser>
          <c:idx val="1"/>
          <c:order val="1"/>
          <c:tx>
            <c:strRef>
              <c:f>Bic!$H$1</c:f>
              <c:strCache>
                <c:ptCount val="1"/>
                <c:pt idx="0">
                  <c:v>Ultima misurazione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Bic!$G$4:$G$216</c:f>
              <c:numCache>
                <c:formatCode>[$-410]mmm\-yy;@</c:formatCode>
                <c:ptCount val="213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41883</c:v>
                </c:pt>
                <c:pt idx="116">
                  <c:v>41913</c:v>
                </c:pt>
                <c:pt idx="117">
                  <c:v>41944</c:v>
                </c:pt>
                <c:pt idx="118">
                  <c:v>41974</c:v>
                </c:pt>
                <c:pt idx="119">
                  <c:v>42005</c:v>
                </c:pt>
                <c:pt idx="120">
                  <c:v>42036</c:v>
                </c:pt>
                <c:pt idx="121">
                  <c:v>42064</c:v>
                </c:pt>
                <c:pt idx="122">
                  <c:v>42095</c:v>
                </c:pt>
                <c:pt idx="123">
                  <c:v>42125</c:v>
                </c:pt>
                <c:pt idx="124">
                  <c:v>42156</c:v>
                </c:pt>
                <c:pt idx="125">
                  <c:v>42186</c:v>
                </c:pt>
                <c:pt idx="126">
                  <c:v>42217</c:v>
                </c:pt>
                <c:pt idx="127">
                  <c:v>42248</c:v>
                </c:pt>
                <c:pt idx="128">
                  <c:v>42278</c:v>
                </c:pt>
                <c:pt idx="129">
                  <c:v>42309</c:v>
                </c:pt>
                <c:pt idx="130">
                  <c:v>42339</c:v>
                </c:pt>
                <c:pt idx="131">
                  <c:v>42370</c:v>
                </c:pt>
                <c:pt idx="132">
                  <c:v>42401</c:v>
                </c:pt>
                <c:pt idx="133">
                  <c:v>42430</c:v>
                </c:pt>
                <c:pt idx="134">
                  <c:v>42461</c:v>
                </c:pt>
                <c:pt idx="135">
                  <c:v>42491</c:v>
                </c:pt>
                <c:pt idx="136">
                  <c:v>42522</c:v>
                </c:pt>
                <c:pt idx="137">
                  <c:v>42552</c:v>
                </c:pt>
                <c:pt idx="138">
                  <c:v>42583</c:v>
                </c:pt>
                <c:pt idx="139">
                  <c:v>42614</c:v>
                </c:pt>
                <c:pt idx="140">
                  <c:v>42644</c:v>
                </c:pt>
                <c:pt idx="141">
                  <c:v>42675</c:v>
                </c:pt>
                <c:pt idx="142">
                  <c:v>42705</c:v>
                </c:pt>
                <c:pt idx="143">
                  <c:v>42736</c:v>
                </c:pt>
                <c:pt idx="144">
                  <c:v>42767</c:v>
                </c:pt>
                <c:pt idx="145">
                  <c:v>42795</c:v>
                </c:pt>
                <c:pt idx="146">
                  <c:v>42826</c:v>
                </c:pt>
                <c:pt idx="147">
                  <c:v>42856</c:v>
                </c:pt>
                <c:pt idx="148">
                  <c:v>42887</c:v>
                </c:pt>
                <c:pt idx="149">
                  <c:v>42917</c:v>
                </c:pt>
                <c:pt idx="150">
                  <c:v>42948</c:v>
                </c:pt>
                <c:pt idx="151">
                  <c:v>42979</c:v>
                </c:pt>
                <c:pt idx="152">
                  <c:v>43009</c:v>
                </c:pt>
                <c:pt idx="153">
                  <c:v>43040</c:v>
                </c:pt>
                <c:pt idx="154">
                  <c:v>43070</c:v>
                </c:pt>
                <c:pt idx="155">
                  <c:v>43101</c:v>
                </c:pt>
                <c:pt idx="156">
                  <c:v>43132</c:v>
                </c:pt>
                <c:pt idx="157">
                  <c:v>43160</c:v>
                </c:pt>
                <c:pt idx="158">
                  <c:v>43191</c:v>
                </c:pt>
                <c:pt idx="159">
                  <c:v>43221</c:v>
                </c:pt>
                <c:pt idx="160">
                  <c:v>43252</c:v>
                </c:pt>
                <c:pt idx="161">
                  <c:v>43282</c:v>
                </c:pt>
                <c:pt idx="162">
                  <c:v>43313</c:v>
                </c:pt>
                <c:pt idx="163">
                  <c:v>43344</c:v>
                </c:pt>
                <c:pt idx="164">
                  <c:v>43374</c:v>
                </c:pt>
                <c:pt idx="165">
                  <c:v>43405</c:v>
                </c:pt>
                <c:pt idx="166">
                  <c:v>43435</c:v>
                </c:pt>
                <c:pt idx="167">
                  <c:v>43466</c:v>
                </c:pt>
                <c:pt idx="168">
                  <c:v>43497</c:v>
                </c:pt>
                <c:pt idx="169">
                  <c:v>43525</c:v>
                </c:pt>
                <c:pt idx="170">
                  <c:v>43556</c:v>
                </c:pt>
                <c:pt idx="171">
                  <c:v>43586</c:v>
                </c:pt>
                <c:pt idx="172">
                  <c:v>43617</c:v>
                </c:pt>
                <c:pt idx="173">
                  <c:v>43647</c:v>
                </c:pt>
                <c:pt idx="174">
                  <c:v>43678</c:v>
                </c:pt>
                <c:pt idx="175">
                  <c:v>43709</c:v>
                </c:pt>
                <c:pt idx="176">
                  <c:v>43739</c:v>
                </c:pt>
                <c:pt idx="177">
                  <c:v>43770</c:v>
                </c:pt>
                <c:pt idx="178">
                  <c:v>43800</c:v>
                </c:pt>
                <c:pt idx="179">
                  <c:v>43831</c:v>
                </c:pt>
                <c:pt idx="180">
                  <c:v>43862</c:v>
                </c:pt>
                <c:pt idx="181">
                  <c:v>43952</c:v>
                </c:pt>
                <c:pt idx="182">
                  <c:v>43983</c:v>
                </c:pt>
                <c:pt idx="183">
                  <c:v>44013</c:v>
                </c:pt>
                <c:pt idx="184">
                  <c:v>44044</c:v>
                </c:pt>
                <c:pt idx="185">
                  <c:v>44075</c:v>
                </c:pt>
                <c:pt idx="186">
                  <c:v>44105</c:v>
                </c:pt>
                <c:pt idx="187">
                  <c:v>44136</c:v>
                </c:pt>
                <c:pt idx="188">
                  <c:v>44166</c:v>
                </c:pt>
                <c:pt idx="189">
                  <c:v>44197</c:v>
                </c:pt>
                <c:pt idx="190">
                  <c:v>44317</c:v>
                </c:pt>
                <c:pt idx="191">
                  <c:v>44348</c:v>
                </c:pt>
                <c:pt idx="192">
                  <c:v>44378</c:v>
                </c:pt>
                <c:pt idx="193">
                  <c:v>44409</c:v>
                </c:pt>
                <c:pt idx="194">
                  <c:v>44440</c:v>
                </c:pt>
                <c:pt idx="195">
                  <c:v>44470</c:v>
                </c:pt>
                <c:pt idx="196">
                  <c:v>44501</c:v>
                </c:pt>
                <c:pt idx="197">
                  <c:v>44531</c:v>
                </c:pt>
                <c:pt idx="198">
                  <c:v>44562</c:v>
                </c:pt>
                <c:pt idx="199">
                  <c:v>44593</c:v>
                </c:pt>
                <c:pt idx="200">
                  <c:v>44621</c:v>
                </c:pt>
                <c:pt idx="201">
                  <c:v>44652</c:v>
                </c:pt>
                <c:pt idx="202">
                  <c:v>44682</c:v>
                </c:pt>
                <c:pt idx="203">
                  <c:v>44713</c:v>
                </c:pt>
                <c:pt idx="204">
                  <c:v>44743</c:v>
                </c:pt>
                <c:pt idx="205">
                  <c:v>44774</c:v>
                </c:pt>
                <c:pt idx="206">
                  <c:v>44805</c:v>
                </c:pt>
                <c:pt idx="207">
                  <c:v>44896</c:v>
                </c:pt>
                <c:pt idx="208">
                  <c:v>44927</c:v>
                </c:pt>
                <c:pt idx="209">
                  <c:v>44958</c:v>
                </c:pt>
                <c:pt idx="210">
                  <c:v>44986</c:v>
                </c:pt>
                <c:pt idx="211">
                  <c:v>45017</c:v>
                </c:pt>
                <c:pt idx="212">
                  <c:v>45047</c:v>
                </c:pt>
              </c:numCache>
            </c:numRef>
          </c:xVal>
          <c:yVal>
            <c:numRef>
              <c:f>Bic!$H$4:$H$216</c:f>
              <c:numCache>
                <c:formatCode>General</c:formatCode>
                <c:ptCount val="213"/>
                <c:pt idx="212">
                  <c:v>-28.47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9F-4814-9361-234DD0D0B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11128"/>
        <c:axId val="814902896"/>
      </c:scatterChart>
      <c:valAx>
        <c:axId val="814911128"/>
        <c:scaling>
          <c:orientation val="minMax"/>
          <c:min val="434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mesi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02896"/>
        <c:crosses val="autoZero"/>
        <c:crossBetween val="midCat"/>
        <c:majorUnit val="180"/>
        <c:minorUnit val="36"/>
      </c:valAx>
      <c:valAx>
        <c:axId val="814902896"/>
        <c:scaling>
          <c:orientation val="minMax"/>
          <c:max val="-23"/>
          <c:min val="-3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metri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11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37526866206941523"/>
          <c:y val="1.4303381336253371E-2"/>
          <c:w val="0.45495908120180628"/>
          <c:h val="4.9247778153988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Orzano_1 dal 2019 a maggio 2023</a:t>
            </a:r>
          </a:p>
        </c:rich>
      </c:tx>
      <c:layout>
        <c:manualLayout>
          <c:xMode val="edge"/>
          <c:yMode val="edge"/>
          <c:x val="7.9821023138978778E-2"/>
          <c:y val="1.4231981295110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7158913418031335"/>
          <c:y val="7.0372905125194216E-2"/>
          <c:w val="0.79840756485193953"/>
          <c:h val="0.83137478239817386"/>
        </c:manualLayout>
      </c:layout>
      <c:scatterChart>
        <c:scatterStyle val="smoothMarker"/>
        <c:varyColors val="0"/>
        <c:ser>
          <c:idx val="0"/>
          <c:order val="0"/>
          <c:tx>
            <c:v>Valori medi mensili dal 2019 al 2023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Orzano!$G$4:$G$214</c:f>
              <c:numCache>
                <c:formatCode>[$-410]mmm\-yy;@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39873</c:v>
                </c:pt>
                <c:pt idx="50">
                  <c:v>39904</c:v>
                </c:pt>
                <c:pt idx="51">
                  <c:v>39934</c:v>
                </c:pt>
                <c:pt idx="52">
                  <c:v>39965</c:v>
                </c:pt>
                <c:pt idx="53">
                  <c:v>39995</c:v>
                </c:pt>
                <c:pt idx="54">
                  <c:v>40026</c:v>
                </c:pt>
                <c:pt idx="55">
                  <c:v>40057</c:v>
                </c:pt>
                <c:pt idx="56">
                  <c:v>40087</c:v>
                </c:pt>
                <c:pt idx="57">
                  <c:v>40118</c:v>
                </c:pt>
                <c:pt idx="58">
                  <c:v>40148</c:v>
                </c:pt>
                <c:pt idx="59">
                  <c:v>40179</c:v>
                </c:pt>
                <c:pt idx="60">
                  <c:v>40210</c:v>
                </c:pt>
                <c:pt idx="61">
                  <c:v>40238</c:v>
                </c:pt>
                <c:pt idx="62">
                  <c:v>40269</c:v>
                </c:pt>
                <c:pt idx="63">
                  <c:v>40299</c:v>
                </c:pt>
                <c:pt idx="64">
                  <c:v>40330</c:v>
                </c:pt>
                <c:pt idx="65">
                  <c:v>40360</c:v>
                </c:pt>
                <c:pt idx="66">
                  <c:v>40391</c:v>
                </c:pt>
                <c:pt idx="67">
                  <c:v>40422</c:v>
                </c:pt>
                <c:pt idx="68">
                  <c:v>40452</c:v>
                </c:pt>
                <c:pt idx="69">
                  <c:v>40483</c:v>
                </c:pt>
                <c:pt idx="70">
                  <c:v>40513</c:v>
                </c:pt>
                <c:pt idx="71">
                  <c:v>40544</c:v>
                </c:pt>
                <c:pt idx="72">
                  <c:v>40575</c:v>
                </c:pt>
                <c:pt idx="73">
                  <c:v>40603</c:v>
                </c:pt>
                <c:pt idx="74">
                  <c:v>40634</c:v>
                </c:pt>
                <c:pt idx="75">
                  <c:v>40664</c:v>
                </c:pt>
                <c:pt idx="76">
                  <c:v>40695</c:v>
                </c:pt>
                <c:pt idx="77">
                  <c:v>40725</c:v>
                </c:pt>
                <c:pt idx="78">
                  <c:v>40756</c:v>
                </c:pt>
                <c:pt idx="79">
                  <c:v>40787</c:v>
                </c:pt>
                <c:pt idx="80">
                  <c:v>40817</c:v>
                </c:pt>
                <c:pt idx="81">
                  <c:v>40848</c:v>
                </c:pt>
                <c:pt idx="82">
                  <c:v>40878</c:v>
                </c:pt>
                <c:pt idx="83">
                  <c:v>40909</c:v>
                </c:pt>
                <c:pt idx="84">
                  <c:v>40940</c:v>
                </c:pt>
                <c:pt idx="85">
                  <c:v>40969</c:v>
                </c:pt>
                <c:pt idx="86">
                  <c:v>41000</c:v>
                </c:pt>
                <c:pt idx="87">
                  <c:v>41030</c:v>
                </c:pt>
                <c:pt idx="88">
                  <c:v>41061</c:v>
                </c:pt>
                <c:pt idx="89">
                  <c:v>41091</c:v>
                </c:pt>
                <c:pt idx="90">
                  <c:v>41122</c:v>
                </c:pt>
                <c:pt idx="91">
                  <c:v>41153</c:v>
                </c:pt>
                <c:pt idx="92">
                  <c:v>41183</c:v>
                </c:pt>
                <c:pt idx="93">
                  <c:v>41214</c:v>
                </c:pt>
                <c:pt idx="94">
                  <c:v>41244</c:v>
                </c:pt>
                <c:pt idx="95">
                  <c:v>41275</c:v>
                </c:pt>
                <c:pt idx="96">
                  <c:v>41306</c:v>
                </c:pt>
                <c:pt idx="97">
                  <c:v>41334</c:v>
                </c:pt>
                <c:pt idx="98">
                  <c:v>41365</c:v>
                </c:pt>
                <c:pt idx="99">
                  <c:v>41395</c:v>
                </c:pt>
                <c:pt idx="100">
                  <c:v>41426</c:v>
                </c:pt>
                <c:pt idx="101">
                  <c:v>41456</c:v>
                </c:pt>
                <c:pt idx="102">
                  <c:v>41487</c:v>
                </c:pt>
                <c:pt idx="103">
                  <c:v>41518</c:v>
                </c:pt>
                <c:pt idx="104">
                  <c:v>41548</c:v>
                </c:pt>
                <c:pt idx="105">
                  <c:v>41579</c:v>
                </c:pt>
                <c:pt idx="106">
                  <c:v>41609</c:v>
                </c:pt>
                <c:pt idx="107">
                  <c:v>41640</c:v>
                </c:pt>
                <c:pt idx="108">
                  <c:v>41671</c:v>
                </c:pt>
                <c:pt idx="109">
                  <c:v>41699</c:v>
                </c:pt>
                <c:pt idx="110">
                  <c:v>41730</c:v>
                </c:pt>
                <c:pt idx="111">
                  <c:v>41760</c:v>
                </c:pt>
                <c:pt idx="112">
                  <c:v>41791</c:v>
                </c:pt>
                <c:pt idx="113">
                  <c:v>41821</c:v>
                </c:pt>
                <c:pt idx="114">
                  <c:v>41852</c:v>
                </c:pt>
                <c:pt idx="115">
                  <c:v>41883</c:v>
                </c:pt>
                <c:pt idx="116">
                  <c:v>41913</c:v>
                </c:pt>
                <c:pt idx="117">
                  <c:v>41944</c:v>
                </c:pt>
                <c:pt idx="118">
                  <c:v>41974</c:v>
                </c:pt>
                <c:pt idx="119">
                  <c:v>42005</c:v>
                </c:pt>
                <c:pt idx="120">
                  <c:v>42036</c:v>
                </c:pt>
                <c:pt idx="121">
                  <c:v>42064</c:v>
                </c:pt>
                <c:pt idx="122">
                  <c:v>42095</c:v>
                </c:pt>
                <c:pt idx="123">
                  <c:v>42125</c:v>
                </c:pt>
                <c:pt idx="124">
                  <c:v>42156</c:v>
                </c:pt>
                <c:pt idx="125">
                  <c:v>42186</c:v>
                </c:pt>
                <c:pt idx="126">
                  <c:v>42217</c:v>
                </c:pt>
                <c:pt idx="127">
                  <c:v>42248</c:v>
                </c:pt>
                <c:pt idx="128">
                  <c:v>42278</c:v>
                </c:pt>
                <c:pt idx="129">
                  <c:v>42522</c:v>
                </c:pt>
                <c:pt idx="130">
                  <c:v>42583</c:v>
                </c:pt>
                <c:pt idx="131">
                  <c:v>42614</c:v>
                </c:pt>
                <c:pt idx="132">
                  <c:v>42644</c:v>
                </c:pt>
                <c:pt idx="133">
                  <c:v>42675</c:v>
                </c:pt>
                <c:pt idx="134">
                  <c:v>42705</c:v>
                </c:pt>
                <c:pt idx="135">
                  <c:v>42736</c:v>
                </c:pt>
                <c:pt idx="136">
                  <c:v>42767</c:v>
                </c:pt>
                <c:pt idx="137">
                  <c:v>42795</c:v>
                </c:pt>
                <c:pt idx="138">
                  <c:v>42826</c:v>
                </c:pt>
                <c:pt idx="139">
                  <c:v>42856</c:v>
                </c:pt>
                <c:pt idx="140">
                  <c:v>42887</c:v>
                </c:pt>
                <c:pt idx="141">
                  <c:v>42917</c:v>
                </c:pt>
                <c:pt idx="142">
                  <c:v>42948</c:v>
                </c:pt>
                <c:pt idx="143">
                  <c:v>42979</c:v>
                </c:pt>
                <c:pt idx="144">
                  <c:v>43009</c:v>
                </c:pt>
                <c:pt idx="145">
                  <c:v>43040</c:v>
                </c:pt>
                <c:pt idx="146">
                  <c:v>43070</c:v>
                </c:pt>
                <c:pt idx="147">
                  <c:v>43101</c:v>
                </c:pt>
                <c:pt idx="148">
                  <c:v>43132</c:v>
                </c:pt>
                <c:pt idx="149">
                  <c:v>43160</c:v>
                </c:pt>
                <c:pt idx="150">
                  <c:v>43191</c:v>
                </c:pt>
                <c:pt idx="151">
                  <c:v>43221</c:v>
                </c:pt>
                <c:pt idx="152">
                  <c:v>43252</c:v>
                </c:pt>
                <c:pt idx="153">
                  <c:v>43282</c:v>
                </c:pt>
                <c:pt idx="154">
                  <c:v>43313</c:v>
                </c:pt>
                <c:pt idx="155">
                  <c:v>43344</c:v>
                </c:pt>
                <c:pt idx="156">
                  <c:v>43374</c:v>
                </c:pt>
                <c:pt idx="157">
                  <c:v>43405</c:v>
                </c:pt>
                <c:pt idx="158">
                  <c:v>43435</c:v>
                </c:pt>
                <c:pt idx="159">
                  <c:v>43466</c:v>
                </c:pt>
                <c:pt idx="160">
                  <c:v>43497</c:v>
                </c:pt>
                <c:pt idx="161">
                  <c:v>43525</c:v>
                </c:pt>
                <c:pt idx="162">
                  <c:v>43556</c:v>
                </c:pt>
                <c:pt idx="163">
                  <c:v>43586</c:v>
                </c:pt>
                <c:pt idx="164">
                  <c:v>43617</c:v>
                </c:pt>
                <c:pt idx="165">
                  <c:v>43647</c:v>
                </c:pt>
                <c:pt idx="166">
                  <c:v>43678</c:v>
                </c:pt>
                <c:pt idx="167">
                  <c:v>43709</c:v>
                </c:pt>
                <c:pt idx="168">
                  <c:v>43739</c:v>
                </c:pt>
                <c:pt idx="169">
                  <c:v>43770</c:v>
                </c:pt>
                <c:pt idx="170">
                  <c:v>43800</c:v>
                </c:pt>
                <c:pt idx="171">
                  <c:v>43831</c:v>
                </c:pt>
                <c:pt idx="172">
                  <c:v>43862</c:v>
                </c:pt>
                <c:pt idx="173">
                  <c:v>43922</c:v>
                </c:pt>
                <c:pt idx="174">
                  <c:v>43952</c:v>
                </c:pt>
                <c:pt idx="175">
                  <c:v>43983</c:v>
                </c:pt>
                <c:pt idx="176">
                  <c:v>44013</c:v>
                </c:pt>
                <c:pt idx="177">
                  <c:v>44044</c:v>
                </c:pt>
                <c:pt idx="178">
                  <c:v>44075</c:v>
                </c:pt>
                <c:pt idx="179">
                  <c:v>44105</c:v>
                </c:pt>
                <c:pt idx="180">
                  <c:v>44136</c:v>
                </c:pt>
                <c:pt idx="181">
                  <c:v>44166</c:v>
                </c:pt>
                <c:pt idx="182">
                  <c:v>44197</c:v>
                </c:pt>
                <c:pt idx="183">
                  <c:v>44228</c:v>
                </c:pt>
                <c:pt idx="184">
                  <c:v>44256</c:v>
                </c:pt>
                <c:pt idx="185">
                  <c:v>44287</c:v>
                </c:pt>
                <c:pt idx="186">
                  <c:v>44317</c:v>
                </c:pt>
                <c:pt idx="187">
                  <c:v>44348</c:v>
                </c:pt>
                <c:pt idx="188">
                  <c:v>44378</c:v>
                </c:pt>
                <c:pt idx="189">
                  <c:v>44409</c:v>
                </c:pt>
                <c:pt idx="190">
                  <c:v>44440</c:v>
                </c:pt>
                <c:pt idx="191">
                  <c:v>44470</c:v>
                </c:pt>
                <c:pt idx="192">
                  <c:v>44501</c:v>
                </c:pt>
                <c:pt idx="193">
                  <c:v>44531</c:v>
                </c:pt>
                <c:pt idx="194">
                  <c:v>44562</c:v>
                </c:pt>
                <c:pt idx="195">
                  <c:v>44593</c:v>
                </c:pt>
                <c:pt idx="196">
                  <c:v>44621</c:v>
                </c:pt>
                <c:pt idx="197">
                  <c:v>44652</c:v>
                </c:pt>
                <c:pt idx="198">
                  <c:v>44682</c:v>
                </c:pt>
                <c:pt idx="199">
                  <c:v>44713</c:v>
                </c:pt>
                <c:pt idx="200">
                  <c:v>44743</c:v>
                </c:pt>
                <c:pt idx="201">
                  <c:v>44774</c:v>
                </c:pt>
                <c:pt idx="202">
                  <c:v>44805</c:v>
                </c:pt>
                <c:pt idx="203">
                  <c:v>44835</c:v>
                </c:pt>
                <c:pt idx="204">
                  <c:v>44866</c:v>
                </c:pt>
                <c:pt idx="205">
                  <c:v>44896</c:v>
                </c:pt>
                <c:pt idx="206">
                  <c:v>44927</c:v>
                </c:pt>
                <c:pt idx="207">
                  <c:v>44958</c:v>
                </c:pt>
                <c:pt idx="208">
                  <c:v>44986</c:v>
                </c:pt>
                <c:pt idx="209">
                  <c:v>45017</c:v>
                </c:pt>
                <c:pt idx="210">
                  <c:v>45047</c:v>
                </c:pt>
              </c:numCache>
            </c:numRef>
          </c:xVal>
          <c:yVal>
            <c:numRef>
              <c:f>Orzano!$C$4:$C$214</c:f>
              <c:numCache>
                <c:formatCode>General</c:formatCode>
                <c:ptCount val="211"/>
                <c:pt idx="0">
                  <c:v>-41.77</c:v>
                </c:pt>
                <c:pt idx="1">
                  <c:v>-43.66</c:v>
                </c:pt>
                <c:pt idx="2">
                  <c:v>-46.08</c:v>
                </c:pt>
                <c:pt idx="3">
                  <c:v>-47.37</c:v>
                </c:pt>
                <c:pt idx="4">
                  <c:v>-45.92</c:v>
                </c:pt>
                <c:pt idx="5">
                  <c:v>-47.28</c:v>
                </c:pt>
                <c:pt idx="6">
                  <c:v>-48.97</c:v>
                </c:pt>
                <c:pt idx="7">
                  <c:v>-49.83</c:v>
                </c:pt>
                <c:pt idx="8">
                  <c:v>-49.45</c:v>
                </c:pt>
                <c:pt idx="9">
                  <c:v>-46.26</c:v>
                </c:pt>
                <c:pt idx="10">
                  <c:v>-46.53</c:v>
                </c:pt>
                <c:pt idx="11">
                  <c:v>-45.92</c:v>
                </c:pt>
                <c:pt idx="12">
                  <c:v>-46.28</c:v>
                </c:pt>
                <c:pt idx="13">
                  <c:v>-48.19</c:v>
                </c:pt>
                <c:pt idx="14">
                  <c:v>-48.86</c:v>
                </c:pt>
                <c:pt idx="15">
                  <c:v>-48.7</c:v>
                </c:pt>
                <c:pt idx="16">
                  <c:v>-48.62</c:v>
                </c:pt>
                <c:pt idx="17">
                  <c:v>-49.78</c:v>
                </c:pt>
                <c:pt idx="18">
                  <c:v>-51.71</c:v>
                </c:pt>
                <c:pt idx="19">
                  <c:v>-51.92</c:v>
                </c:pt>
                <c:pt idx="20">
                  <c:v>-52.52</c:v>
                </c:pt>
                <c:pt idx="21">
                  <c:v>-53.47</c:v>
                </c:pt>
                <c:pt idx="22">
                  <c:v>-54.02</c:v>
                </c:pt>
                <c:pt idx="23">
                  <c:v>-52.57</c:v>
                </c:pt>
                <c:pt idx="24">
                  <c:v>-51.18</c:v>
                </c:pt>
                <c:pt idx="25">
                  <c:v>-50.33</c:v>
                </c:pt>
                <c:pt idx="26">
                  <c:v>-48.88</c:v>
                </c:pt>
                <c:pt idx="27">
                  <c:v>-48.47</c:v>
                </c:pt>
                <c:pt idx="28">
                  <c:v>-49.27</c:v>
                </c:pt>
                <c:pt idx="29">
                  <c:v>-48.99</c:v>
                </c:pt>
                <c:pt idx="30">
                  <c:v>-49.98</c:v>
                </c:pt>
                <c:pt idx="31">
                  <c:v>-50.78</c:v>
                </c:pt>
                <c:pt idx="32">
                  <c:v>-51.59</c:v>
                </c:pt>
                <c:pt idx="33">
                  <c:v>-51.48</c:v>
                </c:pt>
                <c:pt idx="34">
                  <c:v>-51.63</c:v>
                </c:pt>
                <c:pt idx="35">
                  <c:v>-51.74</c:v>
                </c:pt>
                <c:pt idx="36">
                  <c:v>-51.38</c:v>
                </c:pt>
                <c:pt idx="37">
                  <c:v>-49.22</c:v>
                </c:pt>
                <c:pt idx="38">
                  <c:v>-48.54</c:v>
                </c:pt>
                <c:pt idx="39">
                  <c:v>-47.46</c:v>
                </c:pt>
                <c:pt idx="40">
                  <c:v>-44.99</c:v>
                </c:pt>
                <c:pt idx="41">
                  <c:v>-42.88</c:v>
                </c:pt>
                <c:pt idx="42">
                  <c:v>-42.5</c:v>
                </c:pt>
                <c:pt idx="43">
                  <c:v>-43.66</c:v>
                </c:pt>
                <c:pt idx="44">
                  <c:v>-45.24</c:v>
                </c:pt>
                <c:pt idx="45">
                  <c:v>-46.98</c:v>
                </c:pt>
                <c:pt idx="46">
                  <c:v>-45.58</c:v>
                </c:pt>
                <c:pt idx="47">
                  <c:v>-40.340000000000003</c:v>
                </c:pt>
                <c:pt idx="48">
                  <c:v>-36.81</c:v>
                </c:pt>
                <c:pt idx="49">
                  <c:v>-35.04</c:v>
                </c:pt>
                <c:pt idx="50">
                  <c:v>-33.79</c:v>
                </c:pt>
                <c:pt idx="51">
                  <c:v>-34.700000000000003</c:v>
                </c:pt>
                <c:pt idx="52">
                  <c:v>-37.01</c:v>
                </c:pt>
                <c:pt idx="53">
                  <c:v>-39.299999999999997</c:v>
                </c:pt>
                <c:pt idx="54">
                  <c:v>-42.11</c:v>
                </c:pt>
                <c:pt idx="55">
                  <c:v>-44.28</c:v>
                </c:pt>
                <c:pt idx="56">
                  <c:v>-45.93</c:v>
                </c:pt>
                <c:pt idx="57">
                  <c:v>-46.53</c:v>
                </c:pt>
                <c:pt idx="58">
                  <c:v>-45.71</c:v>
                </c:pt>
                <c:pt idx="59">
                  <c:v>-40.9</c:v>
                </c:pt>
                <c:pt idx="60">
                  <c:v>-40.81</c:v>
                </c:pt>
                <c:pt idx="61">
                  <c:v>-39.68</c:v>
                </c:pt>
                <c:pt idx="62">
                  <c:v>-41.03</c:v>
                </c:pt>
                <c:pt idx="63">
                  <c:v>-41.19</c:v>
                </c:pt>
                <c:pt idx="64">
                  <c:v>-41.19</c:v>
                </c:pt>
                <c:pt idx="65">
                  <c:v>-43.71</c:v>
                </c:pt>
                <c:pt idx="66">
                  <c:v>-45.61</c:v>
                </c:pt>
                <c:pt idx="67">
                  <c:v>-46.13</c:v>
                </c:pt>
                <c:pt idx="68">
                  <c:v>-42.75</c:v>
                </c:pt>
                <c:pt idx="69">
                  <c:v>-39.76</c:v>
                </c:pt>
                <c:pt idx="70">
                  <c:v>-34.119999999999997</c:v>
                </c:pt>
                <c:pt idx="71">
                  <c:v>-31.34</c:v>
                </c:pt>
                <c:pt idx="72">
                  <c:v>-32.31</c:v>
                </c:pt>
                <c:pt idx="73">
                  <c:v>-34.590000000000003</c:v>
                </c:pt>
                <c:pt idx="74">
                  <c:v>-35.880000000000003</c:v>
                </c:pt>
                <c:pt idx="75">
                  <c:v>-39.86</c:v>
                </c:pt>
                <c:pt idx="76">
                  <c:v>-41.93</c:v>
                </c:pt>
                <c:pt idx="77">
                  <c:v>-44.72</c:v>
                </c:pt>
                <c:pt idx="78">
                  <c:v>-45.92</c:v>
                </c:pt>
                <c:pt idx="79">
                  <c:v>-47.36</c:v>
                </c:pt>
                <c:pt idx="80">
                  <c:v>-48.54</c:v>
                </c:pt>
                <c:pt idx="81">
                  <c:v>-47.51</c:v>
                </c:pt>
                <c:pt idx="82">
                  <c:v>-48</c:v>
                </c:pt>
                <c:pt idx="83">
                  <c:v>-48.21</c:v>
                </c:pt>
                <c:pt idx="84">
                  <c:v>-49.32</c:v>
                </c:pt>
                <c:pt idx="85">
                  <c:v>-50.96</c:v>
                </c:pt>
                <c:pt idx="86">
                  <c:v>-50.87</c:v>
                </c:pt>
                <c:pt idx="87">
                  <c:v>-48.73</c:v>
                </c:pt>
                <c:pt idx="88">
                  <c:v>-49.11</c:v>
                </c:pt>
                <c:pt idx="89">
                  <c:v>-51.47</c:v>
                </c:pt>
                <c:pt idx="90">
                  <c:v>-49.98</c:v>
                </c:pt>
                <c:pt idx="91">
                  <c:v>-50.69</c:v>
                </c:pt>
                <c:pt idx="92">
                  <c:v>-49.99</c:v>
                </c:pt>
                <c:pt idx="93">
                  <c:v>-45.38</c:v>
                </c:pt>
                <c:pt idx="94">
                  <c:v>-41.87</c:v>
                </c:pt>
                <c:pt idx="95">
                  <c:v>-40.93</c:v>
                </c:pt>
                <c:pt idx="96">
                  <c:v>-40.07</c:v>
                </c:pt>
                <c:pt idx="97">
                  <c:v>-39.35</c:v>
                </c:pt>
                <c:pt idx="98">
                  <c:v>-37.119999999999997</c:v>
                </c:pt>
                <c:pt idx="99">
                  <c:v>-36.81</c:v>
                </c:pt>
                <c:pt idx="100">
                  <c:v>-34.79</c:v>
                </c:pt>
                <c:pt idx="101">
                  <c:v>-36.92</c:v>
                </c:pt>
                <c:pt idx="102">
                  <c:v>-40.32</c:v>
                </c:pt>
                <c:pt idx="103">
                  <c:v>-42.24</c:v>
                </c:pt>
                <c:pt idx="104">
                  <c:v>-42.77</c:v>
                </c:pt>
                <c:pt idx="105">
                  <c:v>-41.77</c:v>
                </c:pt>
                <c:pt idx="106">
                  <c:v>-40.22</c:v>
                </c:pt>
                <c:pt idx="107">
                  <c:v>-37.39</c:v>
                </c:pt>
                <c:pt idx="108">
                  <c:v>-28.47</c:v>
                </c:pt>
                <c:pt idx="109">
                  <c:v>-25.92</c:v>
                </c:pt>
                <c:pt idx="110">
                  <c:v>-28.48</c:v>
                </c:pt>
                <c:pt idx="111">
                  <c:v>-31.73</c:v>
                </c:pt>
                <c:pt idx="112">
                  <c:v>-34.96</c:v>
                </c:pt>
                <c:pt idx="113">
                  <c:v>-37.46</c:v>
                </c:pt>
                <c:pt idx="114">
                  <c:v>-39.22</c:v>
                </c:pt>
                <c:pt idx="115">
                  <c:v>-39.42</c:v>
                </c:pt>
                <c:pt idx="116">
                  <c:v>-39.979999999999997</c:v>
                </c:pt>
                <c:pt idx="117">
                  <c:v>-39.36</c:v>
                </c:pt>
                <c:pt idx="118">
                  <c:v>-35.520000000000003</c:v>
                </c:pt>
                <c:pt idx="119">
                  <c:v>-35.950000000000003</c:v>
                </c:pt>
                <c:pt idx="120">
                  <c:v>-38.06</c:v>
                </c:pt>
                <c:pt idx="121">
                  <c:v>-40.700000000000003</c:v>
                </c:pt>
                <c:pt idx="122">
                  <c:v>-43.27</c:v>
                </c:pt>
                <c:pt idx="123">
                  <c:v>-45</c:v>
                </c:pt>
                <c:pt idx="124">
                  <c:v>-47.58</c:v>
                </c:pt>
                <c:pt idx="125">
                  <c:v>-49.16</c:v>
                </c:pt>
                <c:pt idx="126">
                  <c:v>-50.22</c:v>
                </c:pt>
                <c:pt idx="127">
                  <c:v>-49.47</c:v>
                </c:pt>
                <c:pt idx="128">
                  <c:v>-48.06</c:v>
                </c:pt>
                <c:pt idx="129">
                  <c:v>-41.44</c:v>
                </c:pt>
                <c:pt idx="130">
                  <c:v>-45.39</c:v>
                </c:pt>
                <c:pt idx="131">
                  <c:v>-46.73</c:v>
                </c:pt>
                <c:pt idx="132">
                  <c:v>-48.64</c:v>
                </c:pt>
                <c:pt idx="133">
                  <c:v>-47.54</c:v>
                </c:pt>
                <c:pt idx="134">
                  <c:v>-45</c:v>
                </c:pt>
                <c:pt idx="135">
                  <c:v>-46.7</c:v>
                </c:pt>
                <c:pt idx="136">
                  <c:v>-47.83</c:v>
                </c:pt>
                <c:pt idx="137">
                  <c:v>-47.73</c:v>
                </c:pt>
                <c:pt idx="138">
                  <c:v>-48.76</c:v>
                </c:pt>
                <c:pt idx="139">
                  <c:v>-48.01</c:v>
                </c:pt>
                <c:pt idx="140">
                  <c:v>-47.38</c:v>
                </c:pt>
                <c:pt idx="141">
                  <c:v>-47.38</c:v>
                </c:pt>
                <c:pt idx="142">
                  <c:v>-48.42</c:v>
                </c:pt>
                <c:pt idx="143">
                  <c:v>-47.12</c:v>
                </c:pt>
                <c:pt idx="144">
                  <c:v>-45.22</c:v>
                </c:pt>
                <c:pt idx="145">
                  <c:v>-46.08</c:v>
                </c:pt>
                <c:pt idx="146">
                  <c:v>-43.87</c:v>
                </c:pt>
                <c:pt idx="147">
                  <c:v>-40.96</c:v>
                </c:pt>
                <c:pt idx="148">
                  <c:v>-41.09</c:v>
                </c:pt>
                <c:pt idx="149">
                  <c:v>-42.27</c:v>
                </c:pt>
                <c:pt idx="150">
                  <c:v>-41.72</c:v>
                </c:pt>
                <c:pt idx="151">
                  <c:v>-41.5</c:v>
                </c:pt>
                <c:pt idx="152">
                  <c:v>-43.18</c:v>
                </c:pt>
                <c:pt idx="153">
                  <c:v>-45.25</c:v>
                </c:pt>
                <c:pt idx="154">
                  <c:v>-47.54</c:v>
                </c:pt>
                <c:pt idx="155">
                  <c:v>-48.6</c:v>
                </c:pt>
                <c:pt idx="156">
                  <c:v>-50.16</c:v>
                </c:pt>
                <c:pt idx="157">
                  <c:v>-48.92</c:v>
                </c:pt>
                <c:pt idx="158">
                  <c:v>-48.21</c:v>
                </c:pt>
                <c:pt idx="159">
                  <c:v>-49.37</c:v>
                </c:pt>
                <c:pt idx="160">
                  <c:v>-48.96</c:v>
                </c:pt>
                <c:pt idx="161">
                  <c:v>-48.7</c:v>
                </c:pt>
                <c:pt idx="162">
                  <c:v>-49.47</c:v>
                </c:pt>
                <c:pt idx="163">
                  <c:v>-47.12</c:v>
                </c:pt>
                <c:pt idx="164">
                  <c:v>-43.14</c:v>
                </c:pt>
                <c:pt idx="165">
                  <c:v>-44.52</c:v>
                </c:pt>
                <c:pt idx="166">
                  <c:v>-47.02</c:v>
                </c:pt>
                <c:pt idx="167">
                  <c:v>-48.72</c:v>
                </c:pt>
                <c:pt idx="168">
                  <c:v>-50.22</c:v>
                </c:pt>
                <c:pt idx="169">
                  <c:v>-47.8</c:v>
                </c:pt>
                <c:pt idx="170">
                  <c:v>-42.85</c:v>
                </c:pt>
                <c:pt idx="171">
                  <c:v>-40.340000000000003</c:v>
                </c:pt>
                <c:pt idx="172">
                  <c:v>-42.06</c:v>
                </c:pt>
                <c:pt idx="173">
                  <c:v>-44.74</c:v>
                </c:pt>
                <c:pt idx="174">
                  <c:v>-45.97</c:v>
                </c:pt>
                <c:pt idx="175">
                  <c:v>-45.09</c:v>
                </c:pt>
                <c:pt idx="176">
                  <c:v>-46.7</c:v>
                </c:pt>
                <c:pt idx="177">
                  <c:v>-45.64</c:v>
                </c:pt>
                <c:pt idx="178">
                  <c:v>-48.17</c:v>
                </c:pt>
                <c:pt idx="179">
                  <c:v>-49.37</c:v>
                </c:pt>
                <c:pt idx="180">
                  <c:v>-45.49</c:v>
                </c:pt>
                <c:pt idx="181">
                  <c:v>-42.67</c:v>
                </c:pt>
                <c:pt idx="182">
                  <c:v>-39.450000000000003</c:v>
                </c:pt>
                <c:pt idx="183">
                  <c:v>-37.99</c:v>
                </c:pt>
                <c:pt idx="184">
                  <c:v>-37.75</c:v>
                </c:pt>
                <c:pt idx="185">
                  <c:v>-39.79</c:v>
                </c:pt>
                <c:pt idx="186">
                  <c:v>-40.340000000000003</c:v>
                </c:pt>
                <c:pt idx="187">
                  <c:v>-38.799999999999997</c:v>
                </c:pt>
                <c:pt idx="188">
                  <c:v>-40.65</c:v>
                </c:pt>
                <c:pt idx="189">
                  <c:v>-43.48</c:v>
                </c:pt>
                <c:pt idx="190">
                  <c:v>-46.06</c:v>
                </c:pt>
                <c:pt idx="191">
                  <c:v>-47.32</c:v>
                </c:pt>
                <c:pt idx="192">
                  <c:v>-48.17</c:v>
                </c:pt>
                <c:pt idx="193">
                  <c:v>-48.04</c:v>
                </c:pt>
                <c:pt idx="194">
                  <c:v>-48.24</c:v>
                </c:pt>
                <c:pt idx="195">
                  <c:v>-49.18</c:v>
                </c:pt>
                <c:pt idx="196">
                  <c:v>-50.62</c:v>
                </c:pt>
                <c:pt idx="197">
                  <c:v>-51.69</c:v>
                </c:pt>
                <c:pt idx="198">
                  <c:v>-52.17</c:v>
                </c:pt>
                <c:pt idx="199">
                  <c:v>-53.33</c:v>
                </c:pt>
                <c:pt idx="200">
                  <c:v>-55.59</c:v>
                </c:pt>
                <c:pt idx="201">
                  <c:v>-56.76</c:v>
                </c:pt>
                <c:pt idx="202">
                  <c:v>-57.6</c:v>
                </c:pt>
                <c:pt idx="203">
                  <c:v>-55.56</c:v>
                </c:pt>
                <c:pt idx="204">
                  <c:v>-53.26</c:v>
                </c:pt>
                <c:pt idx="205">
                  <c:v>-51.03</c:v>
                </c:pt>
                <c:pt idx="206">
                  <c:v>-48.49</c:v>
                </c:pt>
                <c:pt idx="207">
                  <c:v>-48.01</c:v>
                </c:pt>
                <c:pt idx="208">
                  <c:v>-49.52</c:v>
                </c:pt>
                <c:pt idx="209">
                  <c:v>-49.96</c:v>
                </c:pt>
                <c:pt idx="210">
                  <c:v>-49.71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A1-44A7-95A7-7A488B0EECE5}"/>
            </c:ext>
          </c:extLst>
        </c:ser>
        <c:ser>
          <c:idx val="1"/>
          <c:order val="1"/>
          <c:tx>
            <c:strRef>
              <c:f>Orzano!$H$1</c:f>
              <c:strCache>
                <c:ptCount val="1"/>
                <c:pt idx="0">
                  <c:v>Ultima misurazione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Orzano!$G$4:$G$214</c:f>
              <c:numCache>
                <c:formatCode>[$-410]mmm\-yy;@</c:formatCode>
                <c:ptCount val="211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39873</c:v>
                </c:pt>
                <c:pt idx="50">
                  <c:v>39904</c:v>
                </c:pt>
                <c:pt idx="51">
                  <c:v>39934</c:v>
                </c:pt>
                <c:pt idx="52">
                  <c:v>39965</c:v>
                </c:pt>
                <c:pt idx="53">
                  <c:v>39995</c:v>
                </c:pt>
                <c:pt idx="54">
                  <c:v>40026</c:v>
                </c:pt>
                <c:pt idx="55">
                  <c:v>40057</c:v>
                </c:pt>
                <c:pt idx="56">
                  <c:v>40087</c:v>
                </c:pt>
                <c:pt idx="57">
                  <c:v>40118</c:v>
                </c:pt>
                <c:pt idx="58">
                  <c:v>40148</c:v>
                </c:pt>
                <c:pt idx="59">
                  <c:v>40179</c:v>
                </c:pt>
                <c:pt idx="60">
                  <c:v>40210</c:v>
                </c:pt>
                <c:pt idx="61">
                  <c:v>40238</c:v>
                </c:pt>
                <c:pt idx="62">
                  <c:v>40269</c:v>
                </c:pt>
                <c:pt idx="63">
                  <c:v>40299</c:v>
                </c:pt>
                <c:pt idx="64">
                  <c:v>40330</c:v>
                </c:pt>
                <c:pt idx="65">
                  <c:v>40360</c:v>
                </c:pt>
                <c:pt idx="66">
                  <c:v>40391</c:v>
                </c:pt>
                <c:pt idx="67">
                  <c:v>40422</c:v>
                </c:pt>
                <c:pt idx="68">
                  <c:v>40452</c:v>
                </c:pt>
                <c:pt idx="69">
                  <c:v>40483</c:v>
                </c:pt>
                <c:pt idx="70">
                  <c:v>40513</c:v>
                </c:pt>
                <c:pt idx="71">
                  <c:v>40544</c:v>
                </c:pt>
                <c:pt idx="72">
                  <c:v>40575</c:v>
                </c:pt>
                <c:pt idx="73">
                  <c:v>40603</c:v>
                </c:pt>
                <c:pt idx="74">
                  <c:v>40634</c:v>
                </c:pt>
                <c:pt idx="75">
                  <c:v>40664</c:v>
                </c:pt>
                <c:pt idx="76">
                  <c:v>40695</c:v>
                </c:pt>
                <c:pt idx="77">
                  <c:v>40725</c:v>
                </c:pt>
                <c:pt idx="78">
                  <c:v>40756</c:v>
                </c:pt>
                <c:pt idx="79">
                  <c:v>40787</c:v>
                </c:pt>
                <c:pt idx="80">
                  <c:v>40817</c:v>
                </c:pt>
                <c:pt idx="81">
                  <c:v>40848</c:v>
                </c:pt>
                <c:pt idx="82">
                  <c:v>40878</c:v>
                </c:pt>
                <c:pt idx="83">
                  <c:v>40909</c:v>
                </c:pt>
                <c:pt idx="84">
                  <c:v>40940</c:v>
                </c:pt>
                <c:pt idx="85">
                  <c:v>40969</c:v>
                </c:pt>
                <c:pt idx="86">
                  <c:v>41000</c:v>
                </c:pt>
                <c:pt idx="87">
                  <c:v>41030</c:v>
                </c:pt>
                <c:pt idx="88">
                  <c:v>41061</c:v>
                </c:pt>
                <c:pt idx="89">
                  <c:v>41091</c:v>
                </c:pt>
                <c:pt idx="90">
                  <c:v>41122</c:v>
                </c:pt>
                <c:pt idx="91">
                  <c:v>41153</c:v>
                </c:pt>
                <c:pt idx="92">
                  <c:v>41183</c:v>
                </c:pt>
                <c:pt idx="93">
                  <c:v>41214</c:v>
                </c:pt>
                <c:pt idx="94">
                  <c:v>41244</c:v>
                </c:pt>
                <c:pt idx="95">
                  <c:v>41275</c:v>
                </c:pt>
                <c:pt idx="96">
                  <c:v>41306</c:v>
                </c:pt>
                <c:pt idx="97">
                  <c:v>41334</c:v>
                </c:pt>
                <c:pt idx="98">
                  <c:v>41365</c:v>
                </c:pt>
                <c:pt idx="99">
                  <c:v>41395</c:v>
                </c:pt>
                <c:pt idx="100">
                  <c:v>41426</c:v>
                </c:pt>
                <c:pt idx="101">
                  <c:v>41456</c:v>
                </c:pt>
                <c:pt idx="102">
                  <c:v>41487</c:v>
                </c:pt>
                <c:pt idx="103">
                  <c:v>41518</c:v>
                </c:pt>
                <c:pt idx="104">
                  <c:v>41548</c:v>
                </c:pt>
                <c:pt idx="105">
                  <c:v>41579</c:v>
                </c:pt>
                <c:pt idx="106">
                  <c:v>41609</c:v>
                </c:pt>
                <c:pt idx="107">
                  <c:v>41640</c:v>
                </c:pt>
                <c:pt idx="108">
                  <c:v>41671</c:v>
                </c:pt>
                <c:pt idx="109">
                  <c:v>41699</c:v>
                </c:pt>
                <c:pt idx="110">
                  <c:v>41730</c:v>
                </c:pt>
                <c:pt idx="111">
                  <c:v>41760</c:v>
                </c:pt>
                <c:pt idx="112">
                  <c:v>41791</c:v>
                </c:pt>
                <c:pt idx="113">
                  <c:v>41821</c:v>
                </c:pt>
                <c:pt idx="114">
                  <c:v>41852</c:v>
                </c:pt>
                <c:pt idx="115">
                  <c:v>41883</c:v>
                </c:pt>
                <c:pt idx="116">
                  <c:v>41913</c:v>
                </c:pt>
                <c:pt idx="117">
                  <c:v>41944</c:v>
                </c:pt>
                <c:pt idx="118">
                  <c:v>41974</c:v>
                </c:pt>
                <c:pt idx="119">
                  <c:v>42005</c:v>
                </c:pt>
                <c:pt idx="120">
                  <c:v>42036</c:v>
                </c:pt>
                <c:pt idx="121">
                  <c:v>42064</c:v>
                </c:pt>
                <c:pt idx="122">
                  <c:v>42095</c:v>
                </c:pt>
                <c:pt idx="123">
                  <c:v>42125</c:v>
                </c:pt>
                <c:pt idx="124">
                  <c:v>42156</c:v>
                </c:pt>
                <c:pt idx="125">
                  <c:v>42186</c:v>
                </c:pt>
                <c:pt idx="126">
                  <c:v>42217</c:v>
                </c:pt>
                <c:pt idx="127">
                  <c:v>42248</c:v>
                </c:pt>
                <c:pt idx="128">
                  <c:v>42278</c:v>
                </c:pt>
                <c:pt idx="129">
                  <c:v>42522</c:v>
                </c:pt>
                <c:pt idx="130">
                  <c:v>42583</c:v>
                </c:pt>
                <c:pt idx="131">
                  <c:v>42614</c:v>
                </c:pt>
                <c:pt idx="132">
                  <c:v>42644</c:v>
                </c:pt>
                <c:pt idx="133">
                  <c:v>42675</c:v>
                </c:pt>
                <c:pt idx="134">
                  <c:v>42705</c:v>
                </c:pt>
                <c:pt idx="135">
                  <c:v>42736</c:v>
                </c:pt>
                <c:pt idx="136">
                  <c:v>42767</c:v>
                </c:pt>
                <c:pt idx="137">
                  <c:v>42795</c:v>
                </c:pt>
                <c:pt idx="138">
                  <c:v>42826</c:v>
                </c:pt>
                <c:pt idx="139">
                  <c:v>42856</c:v>
                </c:pt>
                <c:pt idx="140">
                  <c:v>42887</c:v>
                </c:pt>
                <c:pt idx="141">
                  <c:v>42917</c:v>
                </c:pt>
                <c:pt idx="142">
                  <c:v>42948</c:v>
                </c:pt>
                <c:pt idx="143">
                  <c:v>42979</c:v>
                </c:pt>
                <c:pt idx="144">
                  <c:v>43009</c:v>
                </c:pt>
                <c:pt idx="145">
                  <c:v>43040</c:v>
                </c:pt>
                <c:pt idx="146">
                  <c:v>43070</c:v>
                </c:pt>
                <c:pt idx="147">
                  <c:v>43101</c:v>
                </c:pt>
                <c:pt idx="148">
                  <c:v>43132</c:v>
                </c:pt>
                <c:pt idx="149">
                  <c:v>43160</c:v>
                </c:pt>
                <c:pt idx="150">
                  <c:v>43191</c:v>
                </c:pt>
                <c:pt idx="151">
                  <c:v>43221</c:v>
                </c:pt>
                <c:pt idx="152">
                  <c:v>43252</c:v>
                </c:pt>
                <c:pt idx="153">
                  <c:v>43282</c:v>
                </c:pt>
                <c:pt idx="154">
                  <c:v>43313</c:v>
                </c:pt>
                <c:pt idx="155">
                  <c:v>43344</c:v>
                </c:pt>
                <c:pt idx="156">
                  <c:v>43374</c:v>
                </c:pt>
                <c:pt idx="157">
                  <c:v>43405</c:v>
                </c:pt>
                <c:pt idx="158">
                  <c:v>43435</c:v>
                </c:pt>
                <c:pt idx="159">
                  <c:v>43466</c:v>
                </c:pt>
                <c:pt idx="160">
                  <c:v>43497</c:v>
                </c:pt>
                <c:pt idx="161">
                  <c:v>43525</c:v>
                </c:pt>
                <c:pt idx="162">
                  <c:v>43556</c:v>
                </c:pt>
                <c:pt idx="163">
                  <c:v>43586</c:v>
                </c:pt>
                <c:pt idx="164">
                  <c:v>43617</c:v>
                </c:pt>
                <c:pt idx="165">
                  <c:v>43647</c:v>
                </c:pt>
                <c:pt idx="166">
                  <c:v>43678</c:v>
                </c:pt>
                <c:pt idx="167">
                  <c:v>43709</c:v>
                </c:pt>
                <c:pt idx="168">
                  <c:v>43739</c:v>
                </c:pt>
                <c:pt idx="169">
                  <c:v>43770</c:v>
                </c:pt>
                <c:pt idx="170">
                  <c:v>43800</c:v>
                </c:pt>
                <c:pt idx="171">
                  <c:v>43831</c:v>
                </c:pt>
                <c:pt idx="172">
                  <c:v>43862</c:v>
                </c:pt>
                <c:pt idx="173">
                  <c:v>43922</c:v>
                </c:pt>
                <c:pt idx="174">
                  <c:v>43952</c:v>
                </c:pt>
                <c:pt idx="175">
                  <c:v>43983</c:v>
                </c:pt>
                <c:pt idx="176">
                  <c:v>44013</c:v>
                </c:pt>
                <c:pt idx="177">
                  <c:v>44044</c:v>
                </c:pt>
                <c:pt idx="178">
                  <c:v>44075</c:v>
                </c:pt>
                <c:pt idx="179">
                  <c:v>44105</c:v>
                </c:pt>
                <c:pt idx="180">
                  <c:v>44136</c:v>
                </c:pt>
                <c:pt idx="181">
                  <c:v>44166</c:v>
                </c:pt>
                <c:pt idx="182">
                  <c:v>44197</c:v>
                </c:pt>
                <c:pt idx="183">
                  <c:v>44228</c:v>
                </c:pt>
                <c:pt idx="184">
                  <c:v>44256</c:v>
                </c:pt>
                <c:pt idx="185">
                  <c:v>44287</c:v>
                </c:pt>
                <c:pt idx="186">
                  <c:v>44317</c:v>
                </c:pt>
                <c:pt idx="187">
                  <c:v>44348</c:v>
                </c:pt>
                <c:pt idx="188">
                  <c:v>44378</c:v>
                </c:pt>
                <c:pt idx="189">
                  <c:v>44409</c:v>
                </c:pt>
                <c:pt idx="190">
                  <c:v>44440</c:v>
                </c:pt>
                <c:pt idx="191">
                  <c:v>44470</c:v>
                </c:pt>
                <c:pt idx="192">
                  <c:v>44501</c:v>
                </c:pt>
                <c:pt idx="193">
                  <c:v>44531</c:v>
                </c:pt>
                <c:pt idx="194">
                  <c:v>44562</c:v>
                </c:pt>
                <c:pt idx="195">
                  <c:v>44593</c:v>
                </c:pt>
                <c:pt idx="196">
                  <c:v>44621</c:v>
                </c:pt>
                <c:pt idx="197">
                  <c:v>44652</c:v>
                </c:pt>
                <c:pt idx="198">
                  <c:v>44682</c:v>
                </c:pt>
                <c:pt idx="199">
                  <c:v>44713</c:v>
                </c:pt>
                <c:pt idx="200">
                  <c:v>44743</c:v>
                </c:pt>
                <c:pt idx="201">
                  <c:v>44774</c:v>
                </c:pt>
                <c:pt idx="202">
                  <c:v>44805</c:v>
                </c:pt>
                <c:pt idx="203">
                  <c:v>44835</c:v>
                </c:pt>
                <c:pt idx="204">
                  <c:v>44866</c:v>
                </c:pt>
                <c:pt idx="205">
                  <c:v>44896</c:v>
                </c:pt>
                <c:pt idx="206">
                  <c:v>44927</c:v>
                </c:pt>
                <c:pt idx="207">
                  <c:v>44958</c:v>
                </c:pt>
                <c:pt idx="208">
                  <c:v>44986</c:v>
                </c:pt>
                <c:pt idx="209">
                  <c:v>45017</c:v>
                </c:pt>
                <c:pt idx="210">
                  <c:v>45047</c:v>
                </c:pt>
              </c:numCache>
            </c:numRef>
          </c:xVal>
          <c:yVal>
            <c:numRef>
              <c:f>Orzano!$H$4:$H$214</c:f>
              <c:numCache>
                <c:formatCode>General</c:formatCode>
                <c:ptCount val="211"/>
                <c:pt idx="210">
                  <c:v>-49.85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A1-44A7-95A7-7A488B0EE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00936"/>
        <c:axId val="814910344"/>
      </c:scatterChart>
      <c:valAx>
        <c:axId val="814900936"/>
        <c:scaling>
          <c:orientation val="minMax"/>
          <c:max val="45090"/>
          <c:min val="434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mesi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[$-410]mmm\-yy;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10344"/>
        <c:crosses val="autoZero"/>
        <c:crossBetween val="midCat"/>
        <c:majorUnit val="180"/>
      </c:valAx>
      <c:valAx>
        <c:axId val="814910344"/>
        <c:scaling>
          <c:orientation val="minMax"/>
          <c:max val="-34"/>
          <c:min val="-5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metri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4900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9632272192969739"/>
          <c:y val="1.0639566668987965E-2"/>
          <c:w val="0.53803310629116141"/>
          <c:h val="4.940978900967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0.73834</cdr:x>
      <cdr:y>0.6541</cdr:y>
    </cdr:from>
    <cdr:to>
      <cdr:x>0.73834</cdr:x>
      <cdr:y>0.82922</cdr:y>
    </cdr:to>
    <cdr:cxnSp macro="">
      <cdr:nvCxnSpPr>
        <cdr:cNvPr id="2" name="Connettore 2 1"/>
        <cdr:cNvCxnSpPr/>
      </cdr:nvCxnSpPr>
      <cdr:spPr>
        <a:xfrm xmlns:a="http://schemas.openxmlformats.org/drawingml/2006/main" flipV="1">
          <a:off x="10525523" y="5028128"/>
          <a:ext cx="77" cy="1346125"/>
        </a:xfrm>
        <a:prstGeom xmlns:a="http://schemas.openxmlformats.org/drawingml/2006/main" prst="straightConnector1">
          <a:avLst/>
        </a:prstGeom>
        <a:ln xmlns:a="http://schemas.openxmlformats.org/drawingml/2006/main" w="4762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0.59955</cdr:x>
      <cdr:y>0.85927</cdr:y>
    </cdr:from>
    <cdr:to>
      <cdr:x>0.80343</cdr:x>
      <cdr:y>0.88552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547100" y="6605302"/>
          <a:ext cx="2906387" cy="201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 smtClean="0">
              <a:solidFill>
                <a:srgbClr val="C00000"/>
              </a:solidFill>
            </a:rPr>
            <a:t>MEDIA MAGGIO 2022</a:t>
          </a:r>
          <a:endParaRPr lang="it-IT" sz="18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81969" y="1749795"/>
            <a:ext cx="10691813" cy="3722335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1FC89-B539-4428-A398-78B07E9ED490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AF46C-9DD0-49C4-92B4-1961A92B4AD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52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0E67C-1039-470D-BA67-07A672E5F5C7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01771" y="569240"/>
            <a:ext cx="3073896" cy="906081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80083" y="569240"/>
            <a:ext cx="9043491" cy="9060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850E9-10AF-4606-AA55-C1E67EB6593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793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1069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68449" y="3690365"/>
            <a:ext cx="12118120" cy="533827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6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FA9CC-CC4F-40EC-8419-901B8E5F877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198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2658" y="2665530"/>
            <a:ext cx="12295584" cy="444749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2658" y="7155102"/>
            <a:ext cx="12295584" cy="233883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08285-135D-4A8B-ADB8-486B78C6395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956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68DC48-A1FA-44F2-90DA-3B2542E65B51}" type="datetime1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08/06/2023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FCD1D5B-C7E5-472F-8F3A-F418D158A204}" type="slidenum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690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1940" y="569241"/>
            <a:ext cx="12295584" cy="206659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81940" y="2620980"/>
            <a:ext cx="6030850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981940" y="3905482"/>
            <a:ext cx="6030850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7216973" y="2620980"/>
            <a:ext cx="6060551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7216973" y="3905482"/>
            <a:ext cx="6060551" cy="57443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5C954-DFE3-45D2-8FD3-E4D442881379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55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C450-6DCD-4283-8E70-755F82E0C90B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905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FEF82-DD80-4704-B764-2279BDA0B069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46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8DC48-A1FA-44F2-90DA-3B2542E65B51}" type="datetime1">
              <a:rPr lang="it-IT" smtClean="0"/>
              <a:pPr>
                <a:defRPr/>
              </a:pPr>
              <a:t>08/06/2023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BFFE0-264F-4C2E-8650-8B65AC17001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971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68DC48-A1FA-44F2-90DA-3B2542E65B51}" type="datetime1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08/06/2023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FCD1D5B-C7E5-472F-8F3A-F418D158A204}" type="slidenum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0758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980083" y="569241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8008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368DC48-A1FA-44F2-90DA-3B2542E65B51}" type="datetime1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08/06/2023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722217" y="9909727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6812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FCD1D5B-C7E5-472F-8F3A-F418D158A204}" type="slidenum">
              <a:rPr 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26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hf hdr="0" ftr="0" dt="0"/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nificafriulana.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onificafriulana.it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14450" y="3605997"/>
            <a:ext cx="12244388" cy="286232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9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Andamento metereologico e conseguenze sulla campagna irrigua 2023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84" y="0"/>
            <a:ext cx="4214029" cy="130454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F9E21B-402A-4621-9D64-37F02547B1BA}"/>
              </a:ext>
            </a:extLst>
          </p:cNvPr>
          <p:cNvSpPr txBox="1"/>
          <p:nvPr/>
        </p:nvSpPr>
        <p:spPr>
          <a:xfrm>
            <a:off x="179910" y="9075283"/>
            <a:ext cx="623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Ing. Stefano </a:t>
            </a:r>
            <a:r>
              <a:rPr lang="it-IT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Bongiovanni</a:t>
            </a:r>
          </a:p>
          <a:p>
            <a:r>
              <a:rPr lang="it-IT" dirty="0">
                <a:latin typeface="Trebuchet MS" panose="020B0603020202020204" pitchFamily="34" charset="0"/>
              </a:rPr>
              <a:t>CONSORZIO DI BONIFICA PIANURA FRIULANA</a:t>
            </a:r>
          </a:p>
          <a:p>
            <a:r>
              <a:rPr lang="it-IT" dirty="0">
                <a:latin typeface="Trebuchet MS" panose="020B0603020202020204" pitchFamily="34" charset="0"/>
              </a:rPr>
              <a:t>Viale Europa Unita n. 141 – 33100 Udine – Tel. 0432 275311</a:t>
            </a:r>
          </a:p>
          <a:p>
            <a:r>
              <a:rPr lang="it-IT" dirty="0" smtClean="0">
                <a:latin typeface="Trebuchet MS" panose="020B0603020202020204" pitchFamily="34" charset="0"/>
              </a:rPr>
              <a:t>Direttore </a:t>
            </a:r>
            <a:r>
              <a:rPr lang="it-IT" dirty="0">
                <a:latin typeface="Trebuchet MS" panose="020B0603020202020204" pitchFamily="34" charset="0"/>
              </a:rPr>
              <a:t>Generale aggiunto e Direttore Tecnico</a:t>
            </a:r>
          </a:p>
          <a:p>
            <a:r>
              <a:rPr lang="it-IT" dirty="0">
                <a:latin typeface="Trebuchet MS" panose="020B0603020202020204" pitchFamily="34" charset="0"/>
              </a:rPr>
              <a:t>Email: </a:t>
            </a:r>
            <a:r>
              <a:rPr lang="it-IT" u="sng" dirty="0">
                <a:solidFill>
                  <a:srgbClr val="0070C0"/>
                </a:solidFill>
                <a:latin typeface="Trebuchet MS" panose="020B0603020202020204" pitchFamily="34" charset="0"/>
              </a:rPr>
              <a:t>s.bongiovanni</a:t>
            </a:r>
            <a:r>
              <a:rPr lang="it-IT" u="sng" dirty="0">
                <a:solidFill>
                  <a:srgbClr val="0070C0"/>
                </a:solidFill>
                <a:latin typeface="Trebuchet MS" panose="020B0603020202020204" pitchFamily="34" charset="0"/>
                <a:hlinkClick r:id="rId3"/>
              </a:rPr>
              <a:t>@bonificafriulana.it</a:t>
            </a:r>
            <a:endParaRPr lang="it-IT" u="sng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6793" y="3550602"/>
            <a:ext cx="10253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C00000"/>
                </a:solidFill>
              </a:rPr>
              <a:t>ANDAMENTO DELLE FALDE</a:t>
            </a:r>
            <a:endParaRPr lang="it-IT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905093"/>
              </p:ext>
            </p:extLst>
          </p:nvPr>
        </p:nvGraphicFramePr>
        <p:xfrm>
          <a:off x="0" y="2222659"/>
          <a:ext cx="14255750" cy="768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290" y="245041"/>
            <a:ext cx="13846627" cy="1378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Beano di Codroipo i livelli sono </a:t>
            </a:r>
            <a:b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 la media (-5 m) e più bassi del 2022</a:t>
            </a:r>
            <a:endParaRPr lang="it-IT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13449300" y="7527956"/>
            <a:ext cx="77" cy="1346125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"/>
          <p:cNvSpPr txBox="1"/>
          <p:nvPr/>
        </p:nvSpPr>
        <p:spPr>
          <a:xfrm>
            <a:off x="11620500" y="8827961"/>
            <a:ext cx="2375417" cy="2906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MEDIA MAGGIO 2023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H="1" flipV="1">
            <a:off x="10068123" y="7490198"/>
            <a:ext cx="3262414" cy="3775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H="1">
            <a:off x="10230438" y="7250787"/>
            <a:ext cx="788096" cy="313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/>
          <p:cNvSpPr txBox="1"/>
          <p:nvPr/>
        </p:nvSpPr>
        <p:spPr>
          <a:xfrm>
            <a:off x="9271591" y="7068837"/>
            <a:ext cx="1031578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-0,46 m</a:t>
            </a:r>
            <a:endParaRPr lang="it-IT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091807"/>
              </p:ext>
            </p:extLst>
          </p:nvPr>
        </p:nvGraphicFramePr>
        <p:xfrm>
          <a:off x="149290" y="2185646"/>
          <a:ext cx="14106460" cy="742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9290" y="245041"/>
            <a:ext cx="13846627" cy="1378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Lestizza i livelli sono </a:t>
            </a:r>
            <a:b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 la media (-3 m) e leggermente più bassi del 2022</a:t>
            </a:r>
            <a:endParaRPr lang="it-IT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13199789" y="6833907"/>
            <a:ext cx="0" cy="131949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"/>
          <p:cNvSpPr txBox="1"/>
          <p:nvPr/>
        </p:nvSpPr>
        <p:spPr>
          <a:xfrm>
            <a:off x="12217461" y="8153400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2023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H="1">
            <a:off x="9823076" y="6845425"/>
            <a:ext cx="3262414" cy="14545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H="1">
            <a:off x="9932552" y="6692811"/>
            <a:ext cx="788096" cy="313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/>
          <p:cNvSpPr txBox="1"/>
          <p:nvPr/>
        </p:nvSpPr>
        <p:spPr>
          <a:xfrm>
            <a:off x="8905798" y="6260922"/>
            <a:ext cx="1031578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-0,17 m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10326600" y="5240529"/>
            <a:ext cx="0" cy="145228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2"/>
          <p:cNvSpPr txBox="1"/>
          <p:nvPr/>
        </p:nvSpPr>
        <p:spPr>
          <a:xfrm>
            <a:off x="9673402" y="4906655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2022</a:t>
            </a:r>
            <a:endParaRPr lang="it-IT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056554"/>
              </p:ext>
            </p:extLst>
          </p:nvPr>
        </p:nvGraphicFramePr>
        <p:xfrm>
          <a:off x="88900" y="2222659"/>
          <a:ext cx="14166849" cy="722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71599" y="453011"/>
            <a:ext cx="11814969" cy="1378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Mortegliano i livelli sono sotto la media (-3 m) ma migliori rispetto al 2022</a:t>
            </a:r>
            <a:endParaRPr lang="it-IT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3529468" y="6833907"/>
            <a:ext cx="8732" cy="1395693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"/>
          <p:cNvSpPr txBox="1"/>
          <p:nvPr/>
        </p:nvSpPr>
        <p:spPr>
          <a:xfrm>
            <a:off x="12318539" y="8229600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2023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H="1" flipV="1">
            <a:off x="10483225" y="6812771"/>
            <a:ext cx="2946535" cy="3147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H="1">
            <a:off x="10264791" y="7111888"/>
            <a:ext cx="894008" cy="682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/>
          <p:cNvSpPr txBox="1"/>
          <p:nvPr/>
        </p:nvSpPr>
        <p:spPr>
          <a:xfrm>
            <a:off x="8911763" y="6563142"/>
            <a:ext cx="1031578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+0,47 m</a:t>
            </a:r>
            <a:endParaRPr lang="it-IT" sz="1800" b="1" dirty="0">
              <a:solidFill>
                <a:srgbClr val="00B05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10539720" y="7111888"/>
            <a:ext cx="39380" cy="1087026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2"/>
          <p:cNvSpPr txBox="1"/>
          <p:nvPr/>
        </p:nvSpPr>
        <p:spPr>
          <a:xfrm>
            <a:off x="9200078" y="8259672"/>
            <a:ext cx="1736090" cy="330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2022</a:t>
            </a:r>
            <a:endParaRPr lang="it-IT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2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714846"/>
              </p:ext>
            </p:extLst>
          </p:nvPr>
        </p:nvGraphicFramePr>
        <p:xfrm>
          <a:off x="0" y="2173128"/>
          <a:ext cx="14255750" cy="7847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371599" y="453011"/>
            <a:ext cx="11814969" cy="1378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Bicinicco i livelli sono sotto la media (- 2m) ma migliori rispetto al 2022</a:t>
            </a:r>
            <a:endParaRPr lang="it-IT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2132094" y="6822855"/>
            <a:ext cx="21806" cy="1546445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"/>
          <p:cNvSpPr txBox="1"/>
          <p:nvPr/>
        </p:nvSpPr>
        <p:spPr>
          <a:xfrm>
            <a:off x="11285871" y="8433263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2023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3" name="Connettore diritto 2"/>
          <p:cNvCxnSpPr/>
          <p:nvPr/>
        </p:nvCxnSpPr>
        <p:spPr>
          <a:xfrm flipH="1">
            <a:off x="9401738" y="6706545"/>
            <a:ext cx="4377762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H="1">
            <a:off x="9435124" y="7240357"/>
            <a:ext cx="894008" cy="6826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/>
          <p:cNvSpPr txBox="1"/>
          <p:nvPr/>
        </p:nvSpPr>
        <p:spPr>
          <a:xfrm>
            <a:off x="9813343" y="6239228"/>
            <a:ext cx="1031578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+0,76 m</a:t>
            </a:r>
            <a:endParaRPr lang="it-IT" sz="1800" b="1" dirty="0">
              <a:solidFill>
                <a:srgbClr val="00B05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flipH="1" flipV="1">
            <a:off x="9528738" y="7235701"/>
            <a:ext cx="21662" cy="152830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2"/>
          <p:cNvSpPr txBox="1"/>
          <p:nvPr/>
        </p:nvSpPr>
        <p:spPr>
          <a:xfrm>
            <a:off x="8315959" y="8764003"/>
            <a:ext cx="1736090" cy="3307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2022</a:t>
            </a:r>
            <a:endParaRPr lang="it-IT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2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371735"/>
              </p:ext>
            </p:extLst>
          </p:nvPr>
        </p:nvGraphicFramePr>
        <p:xfrm>
          <a:off x="0" y="1539241"/>
          <a:ext cx="14255750" cy="754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97160" y="1"/>
            <a:ext cx="13044196" cy="1378176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cividalese i livelli sono ancora pesantemente sotto la media (-6 m) ma meglio del 2022 - le oscillazioni sono maggiori</a:t>
            </a:r>
            <a:endParaRPr lang="it-IT" sz="4000" dirty="0">
              <a:solidFill>
                <a:srgbClr val="0082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10992506" y="6631300"/>
            <a:ext cx="13300" cy="92670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2"/>
          <p:cNvSpPr txBox="1"/>
          <p:nvPr/>
        </p:nvSpPr>
        <p:spPr>
          <a:xfrm>
            <a:off x="10009441" y="7695731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2022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12" name="Connettore diritto 11"/>
          <p:cNvCxnSpPr/>
          <p:nvPr/>
        </p:nvCxnSpPr>
        <p:spPr>
          <a:xfrm flipH="1">
            <a:off x="9921501" y="6631300"/>
            <a:ext cx="3354166" cy="939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 flipH="1">
            <a:off x="12969951" y="6038688"/>
            <a:ext cx="499921" cy="476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"/>
          <p:cNvSpPr txBox="1"/>
          <p:nvPr/>
        </p:nvSpPr>
        <p:spPr>
          <a:xfrm>
            <a:off x="11415665" y="6133843"/>
            <a:ext cx="1031578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accent6"/>
                </a:solidFill>
              </a:rPr>
              <a:t>+</a:t>
            </a:r>
            <a:r>
              <a:rPr lang="it-IT" sz="1800" b="1" dirty="0" smtClean="0">
                <a:solidFill>
                  <a:schemeClr val="accent6"/>
                </a:solidFill>
              </a:rPr>
              <a:t>2,32 </a:t>
            </a:r>
            <a:r>
              <a:rPr lang="it-IT" sz="1800" b="1" dirty="0" smtClean="0">
                <a:solidFill>
                  <a:schemeClr val="accent6"/>
                </a:solidFill>
              </a:rPr>
              <a:t>m</a:t>
            </a:r>
            <a:endParaRPr lang="it-IT" sz="1800" b="1" dirty="0">
              <a:solidFill>
                <a:schemeClr val="accent6"/>
              </a:solidFill>
            </a:endParaRPr>
          </a:p>
        </p:txBody>
      </p:sp>
      <p:sp>
        <p:nvSpPr>
          <p:cNvPr id="17" name="CasellaDiTesto 2"/>
          <p:cNvSpPr txBox="1"/>
          <p:nvPr/>
        </p:nvSpPr>
        <p:spPr>
          <a:xfrm>
            <a:off x="12407638" y="7560700"/>
            <a:ext cx="1736057" cy="3307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rgbClr val="C00000"/>
                </a:solidFill>
              </a:rPr>
              <a:t>MAGGIO 2023</a:t>
            </a:r>
            <a:endParaRPr lang="it-IT" sz="1800" b="1" dirty="0">
              <a:solidFill>
                <a:srgbClr val="C0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3472160" y="6062916"/>
            <a:ext cx="17181" cy="1495089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484243" y="1360486"/>
            <a:ext cx="11791424" cy="8049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defTabSz="1069208">
              <a:lnSpc>
                <a:spcPct val="90000"/>
              </a:lnSpc>
              <a:spcBef>
                <a:spcPct val="0"/>
              </a:spcBef>
              <a:buNone/>
              <a:defRPr sz="5145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dirty="0" smtClean="0"/>
              <a:t>SITUAZIONE E PREVISIONI CAMPAGNA IRRIGUA</a:t>
            </a:r>
            <a:endParaRPr lang="it-IT" dirty="0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1484243" y="2903908"/>
            <a:ext cx="11782290" cy="58803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3200" b="1" dirty="0" smtClean="0"/>
              <a:t>AD OGGI LA STAGIONE IRRIGUA 2023 NON HA AVUTO PIENO AVVIO. SONO STATE EFFETTUATE IRRIGAZIONI SPORADICHE PER COLTURE DI PREGIO.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3200" dirty="0" smtClean="0"/>
          </a:p>
          <a:p>
            <a:pPr algn="just"/>
            <a:r>
              <a:rPr lang="it-IT" altLang="it-IT" sz="3200" b="1" dirty="0" smtClean="0"/>
              <a:t>SONO PREVISTE PRECIPITAZIONI, A CARATTERE TEMPORALESCO, ANCH</a:t>
            </a:r>
            <a:r>
              <a:rPr lang="it-IT" altLang="it-IT" sz="3200" b="1" dirty="0" smtClean="0"/>
              <a:t>E NEI PROSSIMI GIORNI.</a:t>
            </a:r>
          </a:p>
          <a:p>
            <a:pPr algn="just"/>
            <a:endParaRPr lang="it-IT" altLang="it-IT" sz="3200" b="1" dirty="0" smtClean="0"/>
          </a:p>
          <a:p>
            <a:pPr algn="just"/>
            <a:r>
              <a:rPr lang="it-IT" altLang="it-IT" sz="3200" b="1" dirty="0" smtClean="0"/>
              <a:t>IN BASE ALL’INTENSITÀ E ALLA DISTRIBUZIONE DELLE PRECIPITAZIONI, NONCHÉ ALLA TURNAZIONE (7, 8 O 10 GIORNI)  VERRÀ VALUTATA L’ACCENSIONE GRADUALE DEGLI IMPIANTI</a:t>
            </a:r>
            <a:endParaRPr lang="it-IT" altLang="it-IT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6" dirty="0" smtClean="0"/>
          </a:p>
          <a:p>
            <a:endParaRPr lang="it-IT" altLang="it-IT" sz="2806" dirty="0"/>
          </a:p>
        </p:txBody>
      </p:sp>
    </p:spTree>
    <p:extLst>
      <p:ext uri="{BB962C8B-B14F-4D97-AF65-F5344CB8AC3E}">
        <p14:creationId xmlns:p14="http://schemas.microsoft.com/office/powerpoint/2010/main" val="36849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6793" y="3550602"/>
            <a:ext cx="10253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solidFill>
                  <a:srgbClr val="C00000"/>
                </a:solidFill>
              </a:rPr>
              <a:t>GRAZIE PER L’ATTENZIONE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F9E21B-402A-4621-9D64-37F02547B1BA}"/>
              </a:ext>
            </a:extLst>
          </p:cNvPr>
          <p:cNvSpPr txBox="1"/>
          <p:nvPr/>
        </p:nvSpPr>
        <p:spPr>
          <a:xfrm>
            <a:off x="2750831" y="8598205"/>
            <a:ext cx="623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Ing. Stefano Bongiovanni</a:t>
            </a:r>
          </a:p>
          <a:p>
            <a:r>
              <a:rPr lang="it-IT" dirty="0">
                <a:latin typeface="Trebuchet MS" panose="020B0603020202020204" pitchFamily="34" charset="0"/>
              </a:rPr>
              <a:t>Direttore Generale aggiunto e Direttore Tecnico</a:t>
            </a:r>
          </a:p>
          <a:p>
            <a:r>
              <a:rPr lang="it-IT" dirty="0">
                <a:latin typeface="Trebuchet MS" panose="020B0603020202020204" pitchFamily="34" charset="0"/>
              </a:rPr>
              <a:t>Email: </a:t>
            </a:r>
            <a:r>
              <a:rPr lang="it-IT" u="sng" dirty="0">
                <a:solidFill>
                  <a:srgbClr val="0070C0"/>
                </a:solidFill>
                <a:latin typeface="Trebuchet MS" panose="020B0603020202020204" pitchFamily="34" charset="0"/>
              </a:rPr>
              <a:t>s.bongiovanni</a:t>
            </a:r>
            <a:r>
              <a:rPr lang="it-IT" u="sng" dirty="0">
                <a:solidFill>
                  <a:srgbClr val="0070C0"/>
                </a:solidFill>
                <a:latin typeface="Trebuchet MS" panose="020B0603020202020204" pitchFamily="34" charset="0"/>
                <a:hlinkClick r:id="rId2"/>
              </a:rPr>
              <a:t>@bonificafriulana.it</a:t>
            </a:r>
            <a:endParaRPr lang="it-IT" u="sng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6841" y="600925"/>
            <a:ext cx="12118850" cy="101420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è andata negli ultimi mesi?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688393"/>
              </p:ext>
            </p:extLst>
          </p:nvPr>
        </p:nvGraphicFramePr>
        <p:xfrm>
          <a:off x="814367" y="2969023"/>
          <a:ext cx="11326125" cy="4328160"/>
        </p:xfrm>
        <a:graphic>
          <a:graphicData uri="http://schemas.openxmlformats.org/drawingml/2006/table">
            <a:tbl>
              <a:tblPr/>
              <a:tblGrid>
                <a:gridCol w="2658877">
                  <a:extLst>
                    <a:ext uri="{9D8B030D-6E8A-4147-A177-3AD203B41FA5}">
                      <a16:colId xmlns:a16="http://schemas.microsoft.com/office/drawing/2014/main" val="94398911"/>
                    </a:ext>
                  </a:extLst>
                </a:gridCol>
                <a:gridCol w="2279038">
                  <a:extLst>
                    <a:ext uri="{9D8B030D-6E8A-4147-A177-3AD203B41FA5}">
                      <a16:colId xmlns:a16="http://schemas.microsoft.com/office/drawing/2014/main" val="466947593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435687224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3387796513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3381876992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4184601172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6992899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mag-23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30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ENEMONZO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11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GEMONA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78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322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CERVIGNANO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19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CIVIDALE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09191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071395" y="8098971"/>
            <a:ext cx="697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*    Dati non </a:t>
            </a:r>
            <a:r>
              <a:rPr lang="it-IT" sz="2400" dirty="0" smtClean="0"/>
              <a:t>disponibili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3630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85215" y="149104"/>
            <a:ext cx="11432667" cy="10142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it-IT" sz="5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CONFRONTO CON LE MEDIE E CON IL 2022</a:t>
            </a:r>
            <a:endParaRPr lang="it-IT" sz="5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70569"/>
              </p:ext>
            </p:extLst>
          </p:nvPr>
        </p:nvGraphicFramePr>
        <p:xfrm>
          <a:off x="1000810" y="1393161"/>
          <a:ext cx="12401475" cy="7955280"/>
        </p:xfrm>
        <a:graphic>
          <a:graphicData uri="http://schemas.openxmlformats.org/drawingml/2006/table">
            <a:tbl>
              <a:tblPr/>
              <a:tblGrid>
                <a:gridCol w="1548888">
                  <a:extLst>
                    <a:ext uri="{9D8B030D-6E8A-4147-A177-3AD203B41FA5}">
                      <a16:colId xmlns:a16="http://schemas.microsoft.com/office/drawing/2014/main" val="1038891212"/>
                    </a:ext>
                  </a:extLst>
                </a:gridCol>
                <a:gridCol w="1780587">
                  <a:extLst>
                    <a:ext uri="{9D8B030D-6E8A-4147-A177-3AD203B41FA5}">
                      <a16:colId xmlns:a16="http://schemas.microsoft.com/office/drawing/2014/main" val="387087989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6783370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4216185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936878846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35956727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310724148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93506674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25685876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Febbraio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gennaio - 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936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ENEMONZO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 periodo 1994-2022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951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2022-2023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1925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160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ENEMONZO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2021-2022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6175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2022-2023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1771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8364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Dicembre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Febbraio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gennaio - 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078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GEMONA DEL FRIULI  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 periodo 1994-2022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089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2022-2023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9362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276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GEMONA DEL FRIULI  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2021-2022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596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mensili 2022-2023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3911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it-IT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561864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276669" y="9517224"/>
            <a:ext cx="6979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*    Dati non disponibili</a:t>
            </a:r>
          </a:p>
          <a:p>
            <a:r>
              <a:rPr lang="it-IT" sz="2400" dirty="0" smtClean="0">
                <a:solidFill>
                  <a:srgbClr val="C00000"/>
                </a:solidFill>
              </a:rPr>
              <a:t>** Dati non comparabili</a:t>
            </a:r>
            <a:endParaRPr lang="it-I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97542"/>
              </p:ext>
            </p:extLst>
          </p:nvPr>
        </p:nvGraphicFramePr>
        <p:xfrm>
          <a:off x="223935" y="1648500"/>
          <a:ext cx="13119807" cy="7577280"/>
        </p:xfrm>
        <a:graphic>
          <a:graphicData uri="http://schemas.openxmlformats.org/drawingml/2006/table">
            <a:tbl>
              <a:tblPr/>
              <a:tblGrid>
                <a:gridCol w="2242126">
                  <a:extLst>
                    <a:ext uri="{9D8B030D-6E8A-4147-A177-3AD203B41FA5}">
                      <a16:colId xmlns:a16="http://schemas.microsoft.com/office/drawing/2014/main" val="3907079298"/>
                    </a:ext>
                  </a:extLst>
                </a:gridCol>
                <a:gridCol w="2859131">
                  <a:extLst>
                    <a:ext uri="{9D8B030D-6E8A-4147-A177-3AD203B41FA5}">
                      <a16:colId xmlns:a16="http://schemas.microsoft.com/office/drawing/2014/main" val="3343768289"/>
                    </a:ext>
                  </a:extLst>
                </a:gridCol>
                <a:gridCol w="1103362">
                  <a:extLst>
                    <a:ext uri="{9D8B030D-6E8A-4147-A177-3AD203B41FA5}">
                      <a16:colId xmlns:a16="http://schemas.microsoft.com/office/drawing/2014/main" val="3120684552"/>
                    </a:ext>
                  </a:extLst>
                </a:gridCol>
                <a:gridCol w="1103362">
                  <a:extLst>
                    <a:ext uri="{9D8B030D-6E8A-4147-A177-3AD203B41FA5}">
                      <a16:colId xmlns:a16="http://schemas.microsoft.com/office/drawing/2014/main" val="2332769108"/>
                    </a:ext>
                  </a:extLst>
                </a:gridCol>
                <a:gridCol w="1103362">
                  <a:extLst>
                    <a:ext uri="{9D8B030D-6E8A-4147-A177-3AD203B41FA5}">
                      <a16:colId xmlns:a16="http://schemas.microsoft.com/office/drawing/2014/main" val="81774262"/>
                    </a:ext>
                  </a:extLst>
                </a:gridCol>
                <a:gridCol w="1103362">
                  <a:extLst>
                    <a:ext uri="{9D8B030D-6E8A-4147-A177-3AD203B41FA5}">
                      <a16:colId xmlns:a16="http://schemas.microsoft.com/office/drawing/2014/main" val="71167535"/>
                    </a:ext>
                  </a:extLst>
                </a:gridCol>
                <a:gridCol w="1103362">
                  <a:extLst>
                    <a:ext uri="{9D8B030D-6E8A-4147-A177-3AD203B41FA5}">
                      <a16:colId xmlns:a16="http://schemas.microsoft.com/office/drawing/2014/main" val="3390921440"/>
                    </a:ext>
                  </a:extLst>
                </a:gridCol>
                <a:gridCol w="2501740">
                  <a:extLst>
                    <a:ext uri="{9D8B030D-6E8A-4147-A177-3AD203B41FA5}">
                      <a16:colId xmlns:a16="http://schemas.microsoft.com/office/drawing/2014/main" val="203813627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Febbraio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Aprile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Maggio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gennaio - 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306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UDINE  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 periodo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1994-2021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60728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557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0251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UDINE  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0648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313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322%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318%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938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Febbraio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Aprile (mm)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69208" rtl="0" eaLnBrk="1" fontAlgn="ctr" latinLnBrk="0" hangingPunct="1"/>
                      <a:r>
                        <a:rPr lang="it-IT" sz="18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Maggio (mm)</a:t>
                      </a:r>
                      <a:endParaRPr lang="it-IT" sz="18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69208" rtl="0" eaLnBrk="1" fontAlgn="ctr" latinLnBrk="0" hangingPunct="1"/>
                      <a:r>
                        <a:rPr lang="it-IT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pioggia cumulata gennaio - maggio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7869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CERVIGNANO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 periodo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1994-2021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3706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5339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6546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CERVIGNANO              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56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7356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08000" algn="l" rtl="0" fontAlgn="ctr"/>
                      <a:r>
                        <a:rPr lang="it-IT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133%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1023%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67537"/>
                  </a:ext>
                </a:extLst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485215" y="149104"/>
            <a:ext cx="11432667" cy="10142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CONFRONTO CON LE MEDIE E CON IL 2022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8937"/>
              </p:ext>
            </p:extLst>
          </p:nvPr>
        </p:nvGraphicFramePr>
        <p:xfrm>
          <a:off x="1232638" y="2175766"/>
          <a:ext cx="12464624" cy="4802400"/>
        </p:xfrm>
        <a:graphic>
          <a:graphicData uri="http://schemas.openxmlformats.org/drawingml/2006/table">
            <a:tbl>
              <a:tblPr/>
              <a:tblGrid>
                <a:gridCol w="2341995">
                  <a:extLst>
                    <a:ext uri="{9D8B030D-6E8A-4147-A177-3AD203B41FA5}">
                      <a16:colId xmlns:a16="http://schemas.microsoft.com/office/drawing/2014/main" val="3007112798"/>
                    </a:ext>
                  </a:extLst>
                </a:gridCol>
                <a:gridCol w="2641061">
                  <a:extLst>
                    <a:ext uri="{9D8B030D-6E8A-4147-A177-3AD203B41FA5}">
                      <a16:colId xmlns:a16="http://schemas.microsoft.com/office/drawing/2014/main" val="2016877301"/>
                    </a:ext>
                  </a:extLst>
                </a:gridCol>
                <a:gridCol w="1034128">
                  <a:extLst>
                    <a:ext uri="{9D8B030D-6E8A-4147-A177-3AD203B41FA5}">
                      <a16:colId xmlns:a16="http://schemas.microsoft.com/office/drawing/2014/main" val="3695655837"/>
                    </a:ext>
                  </a:extLst>
                </a:gridCol>
                <a:gridCol w="1034128">
                  <a:extLst>
                    <a:ext uri="{9D8B030D-6E8A-4147-A177-3AD203B41FA5}">
                      <a16:colId xmlns:a16="http://schemas.microsoft.com/office/drawing/2014/main" val="1249458541"/>
                    </a:ext>
                  </a:extLst>
                </a:gridCol>
                <a:gridCol w="1034128">
                  <a:extLst>
                    <a:ext uri="{9D8B030D-6E8A-4147-A177-3AD203B41FA5}">
                      <a16:colId xmlns:a16="http://schemas.microsoft.com/office/drawing/2014/main" val="2201136635"/>
                    </a:ext>
                  </a:extLst>
                </a:gridCol>
                <a:gridCol w="1034128">
                  <a:extLst>
                    <a:ext uri="{9D8B030D-6E8A-4147-A177-3AD203B41FA5}">
                      <a16:colId xmlns:a16="http://schemas.microsoft.com/office/drawing/2014/main" val="586710842"/>
                    </a:ext>
                  </a:extLst>
                </a:gridCol>
                <a:gridCol w="1034128">
                  <a:extLst>
                    <a:ext uri="{9D8B030D-6E8A-4147-A177-3AD203B41FA5}">
                      <a16:colId xmlns:a16="http://schemas.microsoft.com/office/drawing/2014/main" val="3462525440"/>
                    </a:ext>
                  </a:extLst>
                </a:gridCol>
                <a:gridCol w="2310928">
                  <a:extLst>
                    <a:ext uri="{9D8B030D-6E8A-4147-A177-3AD203B41FA5}">
                      <a16:colId xmlns:a16="http://schemas.microsoft.com/office/drawing/2014/main" val="2165407689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 (mm)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Febbraio (mm)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Marzo (mm)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Aprile (mm)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</a:t>
                      </a:r>
                      <a:r>
                        <a:rPr lang="it-IT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gennaio – aprile (mm)</a:t>
                      </a:r>
                      <a:endParaRPr lang="it-IT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184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CIVIDALE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medie periodo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1994-2021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52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180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84571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CIVIDALE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7224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Piogge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518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Differenza 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236%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473%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782801"/>
                  </a:ext>
                </a:extLst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411541" y="358298"/>
            <a:ext cx="11432667" cy="101420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CONFRONTO CON LE MEDIE E CON IL 2022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0567" y="945721"/>
            <a:ext cx="9422044" cy="10142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sta andando a giugno?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51508"/>
              </p:ext>
            </p:extLst>
          </p:nvPr>
        </p:nvGraphicFramePr>
        <p:xfrm>
          <a:off x="2564801" y="2467966"/>
          <a:ext cx="9773575" cy="3828480"/>
        </p:xfrm>
        <a:graphic>
          <a:graphicData uri="http://schemas.openxmlformats.org/drawingml/2006/table">
            <a:tbl>
              <a:tblPr/>
              <a:tblGrid>
                <a:gridCol w="2393575">
                  <a:extLst>
                    <a:ext uri="{9D8B030D-6E8A-4147-A177-3AD203B41FA5}">
                      <a16:colId xmlns:a16="http://schemas.microsoft.com/office/drawing/2014/main" val="94398911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46694759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175109457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1914400891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41846011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STAZIONE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Giugno 2022</a:t>
                      </a:r>
                      <a:endParaRPr lang="it-IT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Media Giugno</a:t>
                      </a:r>
                      <a:endParaRPr lang="it-IT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Giugno 2023(</a:t>
                      </a:r>
                      <a:r>
                        <a:rPr lang="it-IT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it-IT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it-IT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53057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ENEMONZO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1111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GEMONA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it-IT" sz="2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785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UDINE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69208" rtl="0" eaLnBrk="1" fontAlgn="ctr" latinLnBrk="0" hangingPunct="1"/>
                      <a:r>
                        <a:rPr lang="it-IT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322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CERVIGNANO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69208" rtl="0" eaLnBrk="1" fontAlgn="ctr" latinLnBrk="0" hangingPunct="1"/>
                      <a:r>
                        <a:rPr lang="it-IT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19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CIVIDALE DEL FRIULI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pioggia cumulata (mm)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69208" rtl="0" eaLnBrk="1" fontAlgn="ctr" latinLnBrk="0" hangingPunct="1"/>
                      <a:r>
                        <a:rPr lang="it-IT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709191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64801" y="6388987"/>
            <a:ext cx="5787612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*   Piogge cumulate al giorno 07/06/2023</a:t>
            </a:r>
          </a:p>
          <a:p>
            <a:r>
              <a:rPr lang="it-IT" sz="2400" dirty="0" smtClean="0">
                <a:solidFill>
                  <a:srgbClr val="C00000"/>
                </a:solidFill>
              </a:rPr>
              <a:t>** Dati non disponibili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65103" y="7866212"/>
            <a:ext cx="12250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A Cervignano in una settimana è già stato raggiunto il cumulato mensile del 2022, a Cividale è stato ampiamente superato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42917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56793" y="3550602"/>
            <a:ext cx="102539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C00000"/>
                </a:solidFill>
              </a:rPr>
              <a:t>ANDAMENTO DEL F. TAGLIAMENTO</a:t>
            </a:r>
            <a:endParaRPr lang="it-IT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7260"/>
          <a:stretch/>
        </p:blipFill>
        <p:spPr>
          <a:xfrm>
            <a:off x="0" y="1315616"/>
            <a:ext cx="14047257" cy="657316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1583261" y="224081"/>
            <a:ext cx="11522361" cy="10142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Andamento idrometro Pioverno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8015288" y="4257642"/>
            <a:ext cx="2743200" cy="6891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Ultime «morbide»</a:t>
            </a:r>
          </a:p>
          <a:p>
            <a:pPr algn="ctr"/>
            <a:r>
              <a:rPr lang="it-IT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Novembre 2022</a:t>
            </a:r>
            <a:endParaRPr lang="it-IT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8015289" y="3657600"/>
            <a:ext cx="811470" cy="600042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24096" y="8137268"/>
            <a:ext cx="13010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Si ritiene che almeno per due settimane, anche in assenza di precipitazioni nel bacino montano, il Tagliamento abbia una portata tale da non rendere necessarie integrazioni da parte di A2A </a:t>
            </a:r>
            <a:r>
              <a:rPr lang="it-IT" sz="4000" dirty="0" err="1" smtClean="0"/>
              <a:t>s.p.a.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27720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10953049" y="2124794"/>
            <a:ext cx="3302701" cy="52629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Andamento </a:t>
            </a:r>
            <a:r>
              <a:rPr lang="it-IT" sz="2400" dirty="0"/>
              <a:t>dei volumi totali di risorsa idrica contenuta nei principali invasi del bacino del fiume Tagliamento, anche rapportati ai valori medi, minimi e massimi osservati nel periodo di riferimento (</a:t>
            </a:r>
            <a:r>
              <a:rPr lang="it-IT" sz="2400" dirty="0" smtClean="0"/>
              <a:t>2003-2022)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>
                <a:solidFill>
                  <a:srgbClr val="C00000"/>
                </a:solidFill>
              </a:rPr>
              <a:t>A inizio maggio eravamo nella media; le ultime piogge hanno migliorato la situazione.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21976" y="230040"/>
            <a:ext cx="11522361" cy="101420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VOLUMI INVASATI </a:t>
            </a:r>
            <a:endParaRPr lang="it-IT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>
          <a:xfrm>
            <a:off x="-1" y="1495425"/>
            <a:ext cx="10858412" cy="8550275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4686300" y="6333565"/>
            <a:ext cx="6394076" cy="791135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736634" y="3227899"/>
            <a:ext cx="2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Rounded MT Bold" panose="020F0704030504030204" pitchFamily="34" charset="0"/>
              </a:rPr>
              <a:t>0</a:t>
            </a:r>
            <a:endParaRPr lang="it-IT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Words>1233</Words>
  <Application>Microsoft Office PowerPoint</Application>
  <PresentationFormat>Personalizzato</PresentationFormat>
  <Paragraphs>449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Trebuchet MS</vt:lpstr>
      <vt:lpstr>Tema di Office</vt:lpstr>
      <vt:lpstr>Presentazione standard di PowerPoint</vt:lpstr>
      <vt:lpstr>Come è andata negli ultimi mesi?</vt:lpstr>
      <vt:lpstr>CONFRONTO CON LE MEDIE E CON IL 2022</vt:lpstr>
      <vt:lpstr>Presentazione standard di PowerPoint</vt:lpstr>
      <vt:lpstr>Presentazione standard di PowerPoint</vt:lpstr>
      <vt:lpstr>Come sta andando a giugno?</vt:lpstr>
      <vt:lpstr>Presentazione standard di PowerPoint</vt:lpstr>
      <vt:lpstr>Andamento idrometro Pioverno</vt:lpstr>
      <vt:lpstr>VOLUMI INVASATI </vt:lpstr>
      <vt:lpstr>Presentazione standard di PowerPoint</vt:lpstr>
      <vt:lpstr>A Beano di Codroipo i livelli sono  sotto la media (-5 m) e più bassi del 2022</vt:lpstr>
      <vt:lpstr>A Lestizza i livelli sono  sotto la media (-3 m) e leggermente più bassi del 2022</vt:lpstr>
      <vt:lpstr>A Mortegliano i livelli sono sotto la media (-3 m) ma migliori rispetto al 2022</vt:lpstr>
      <vt:lpstr>A Bicinicco i livelli sono sotto la media (- 2m) ma migliori rispetto al 2022</vt:lpstr>
      <vt:lpstr>Nel cividalese i livelli sono ancora pesantemente sotto la media (-6 m) ma meglio del 2022 - le oscillazioni sono maggiori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ing. Stefano Bongiovanni</dc:creator>
  <cp:lastModifiedBy>Stefano Bongiovanni</cp:lastModifiedBy>
  <cp:revision>244</cp:revision>
  <cp:lastPrinted>2018-11-21T14:44:10Z</cp:lastPrinted>
  <dcterms:created xsi:type="dcterms:W3CDTF">2018-11-21T08:04:51Z</dcterms:created>
  <dcterms:modified xsi:type="dcterms:W3CDTF">2023-06-08T06:54:39Z</dcterms:modified>
</cp:coreProperties>
</file>