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4"/>
  </p:sldMasterIdLst>
  <p:notesMasterIdLst>
    <p:notesMasterId r:id="rId39"/>
  </p:notesMasterIdLst>
  <p:handoutMasterIdLst>
    <p:handoutMasterId r:id="rId40"/>
  </p:handoutMasterIdLst>
  <p:sldIdLst>
    <p:sldId id="463" r:id="rId5"/>
    <p:sldId id="3453" r:id="rId6"/>
    <p:sldId id="3180" r:id="rId7"/>
    <p:sldId id="3162" r:id="rId8"/>
    <p:sldId id="3516" r:id="rId9"/>
    <p:sldId id="2874" r:id="rId10"/>
    <p:sldId id="3477" r:id="rId11"/>
    <p:sldId id="3517" r:id="rId12"/>
    <p:sldId id="2373" r:id="rId13"/>
    <p:sldId id="2820" r:id="rId14"/>
    <p:sldId id="2544" r:id="rId15"/>
    <p:sldId id="2374" r:id="rId16"/>
    <p:sldId id="3017" r:id="rId17"/>
    <p:sldId id="3126" r:id="rId18"/>
    <p:sldId id="3518" r:id="rId19"/>
    <p:sldId id="2376" r:id="rId20"/>
    <p:sldId id="3019" r:id="rId21"/>
    <p:sldId id="3050" r:id="rId22"/>
    <p:sldId id="2379" r:id="rId23"/>
    <p:sldId id="3479" r:id="rId24"/>
    <p:sldId id="3480" r:id="rId25"/>
    <p:sldId id="2385" r:id="rId26"/>
    <p:sldId id="3023" r:id="rId27"/>
    <p:sldId id="3024" r:id="rId28"/>
    <p:sldId id="3519" r:id="rId29"/>
    <p:sldId id="2387" r:id="rId30"/>
    <p:sldId id="2870" r:id="rId31"/>
    <p:sldId id="2871" r:id="rId32"/>
    <p:sldId id="2872" r:id="rId33"/>
    <p:sldId id="2873" r:id="rId34"/>
    <p:sldId id="3520" r:id="rId35"/>
    <p:sldId id="545" r:id="rId36"/>
    <p:sldId id="546" r:id="rId37"/>
    <p:sldId id="3395" r:id="rId38"/>
  </p:sldIdLst>
  <p:sldSz cx="12192000" cy="6858000"/>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5pPr>
    <a:lvl6pPr marL="2286000" algn="l" defTabSz="457200" rtl="0" eaLnBrk="1" latinLnBrk="0" hangingPunct="1">
      <a:defRPr sz="800" b="1" kern="1200">
        <a:solidFill>
          <a:schemeClr val="tx1"/>
        </a:solidFill>
        <a:latin typeface="Arial" charset="0"/>
        <a:ea typeface="MS PGothic" charset="0"/>
        <a:cs typeface="MS PGothic" charset="0"/>
      </a:defRPr>
    </a:lvl6pPr>
    <a:lvl7pPr marL="2743200" algn="l" defTabSz="457200" rtl="0" eaLnBrk="1" latinLnBrk="0" hangingPunct="1">
      <a:defRPr sz="800" b="1" kern="1200">
        <a:solidFill>
          <a:schemeClr val="tx1"/>
        </a:solidFill>
        <a:latin typeface="Arial" charset="0"/>
        <a:ea typeface="MS PGothic" charset="0"/>
        <a:cs typeface="MS PGothic" charset="0"/>
      </a:defRPr>
    </a:lvl7pPr>
    <a:lvl8pPr marL="3200400" algn="l" defTabSz="457200" rtl="0" eaLnBrk="1" latinLnBrk="0" hangingPunct="1">
      <a:defRPr sz="800" b="1" kern="1200">
        <a:solidFill>
          <a:schemeClr val="tx1"/>
        </a:solidFill>
        <a:latin typeface="Arial" charset="0"/>
        <a:ea typeface="MS PGothic" charset="0"/>
        <a:cs typeface="MS PGothic" charset="0"/>
      </a:defRPr>
    </a:lvl8pPr>
    <a:lvl9pPr marL="3657600" algn="l" defTabSz="457200" rtl="0" eaLnBrk="1" latinLnBrk="0" hangingPunct="1">
      <a:defRPr sz="800" b="1"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2" pos="3659" userDrawn="1">
          <p15:clr>
            <a:srgbClr val="A4A3A4"/>
          </p15:clr>
        </p15:guide>
        <p15:guide id="3" orient="horz" pos="709" userDrawn="1">
          <p15:clr>
            <a:srgbClr val="A4A3A4"/>
          </p15:clr>
        </p15:guide>
        <p15:guide id="5" pos="21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vasio"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70C0"/>
    <a:srgbClr val="1B2123"/>
    <a:srgbClr val="595959"/>
    <a:srgbClr val="203864"/>
    <a:srgbClr val="F2F2F2"/>
    <a:srgbClr val="BCCDEA"/>
    <a:srgbClr val="BFBFBF"/>
    <a:srgbClr val="CC0000"/>
    <a:srgbClr val="FE83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B3C32-6FA0-4BB9-A5BF-68B4D0453BD9}" v="632" dt="2023-09-04T07:32:22.597"/>
    <p1510:client id="{F391E515-001F-4DF3-8B93-26B46ABFACC2}" v="52" dt="2023-09-04T08:01:30.05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6"/>
      </p:cViewPr>
      <p:guideLst>
        <p:guide pos="3659"/>
        <p:guide orient="horz" pos="709"/>
        <p:guide pos="21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luigi Ascani" userId="9f72fe3f-a8b3-416a-ae25-995b8eb05411" providerId="ADAL" clId="{D8FB3C32-6FA0-4BB9-A5BF-68B4D0453BD9}"/>
    <pc:docChg chg="undo custSel modSld">
      <pc:chgData name="Pierluigi Ascani" userId="9f72fe3f-a8b3-416a-ae25-995b8eb05411" providerId="ADAL" clId="{D8FB3C32-6FA0-4BB9-A5BF-68B4D0453BD9}" dt="2023-09-04T07:32:22.597" v="893" actId="20577"/>
      <pc:docMkLst>
        <pc:docMk/>
      </pc:docMkLst>
      <pc:sldChg chg="modSp mod">
        <pc:chgData name="Pierluigi Ascani" userId="9f72fe3f-a8b3-416a-ae25-995b8eb05411" providerId="ADAL" clId="{D8FB3C32-6FA0-4BB9-A5BF-68B4D0453BD9}" dt="2023-09-01T08:26:28.652" v="5" actId="20577"/>
        <pc:sldMkLst>
          <pc:docMk/>
          <pc:sldMk cId="0" sldId="463"/>
        </pc:sldMkLst>
        <pc:spChg chg="mod">
          <ac:chgData name="Pierluigi Ascani" userId="9f72fe3f-a8b3-416a-ae25-995b8eb05411" providerId="ADAL" clId="{D8FB3C32-6FA0-4BB9-A5BF-68B4D0453BD9}" dt="2023-09-01T08:26:28.652" v="5" actId="20577"/>
          <ac:spMkLst>
            <pc:docMk/>
            <pc:sldMk cId="0" sldId="463"/>
            <ac:spMk id="12" creationId="{B1BB87A2-A015-4C84-97F7-E761EAF269BC}"/>
          </ac:spMkLst>
        </pc:spChg>
      </pc:sldChg>
      <pc:sldChg chg="modSp mod">
        <pc:chgData name="Pierluigi Ascani" userId="9f72fe3f-a8b3-416a-ae25-995b8eb05411" providerId="ADAL" clId="{D8FB3C32-6FA0-4BB9-A5BF-68B4D0453BD9}" dt="2023-09-04T07:25:53.018" v="359" actId="20577"/>
        <pc:sldMkLst>
          <pc:docMk/>
          <pc:sldMk cId="2105182704" sldId="2373"/>
        </pc:sldMkLst>
        <pc:spChg chg="mod">
          <ac:chgData name="Pierluigi Ascani" userId="9f72fe3f-a8b3-416a-ae25-995b8eb05411" providerId="ADAL" clId="{D8FB3C32-6FA0-4BB9-A5BF-68B4D0453BD9}" dt="2023-09-04T07:25:53.018" v="359" actId="20577"/>
          <ac:spMkLst>
            <pc:docMk/>
            <pc:sldMk cId="2105182704" sldId="2373"/>
            <ac:spMk id="27" creationId="{DDEE5856-F717-412E-9B1E-E7DF8CEB0259}"/>
          </ac:spMkLst>
        </pc:spChg>
      </pc:sldChg>
      <pc:sldChg chg="modSp mod">
        <pc:chgData name="Pierluigi Ascani" userId="9f72fe3f-a8b3-416a-ae25-995b8eb05411" providerId="ADAL" clId="{D8FB3C32-6FA0-4BB9-A5BF-68B4D0453BD9}" dt="2023-09-04T07:27:52.816" v="557" actId="20577"/>
        <pc:sldMkLst>
          <pc:docMk/>
          <pc:sldMk cId="4073975433" sldId="2374"/>
        </pc:sldMkLst>
        <pc:spChg chg="mod">
          <ac:chgData name="Pierluigi Ascani" userId="9f72fe3f-a8b3-416a-ae25-995b8eb05411" providerId="ADAL" clId="{D8FB3C32-6FA0-4BB9-A5BF-68B4D0453BD9}" dt="2023-09-04T07:27:52.816" v="557" actId="20577"/>
          <ac:spMkLst>
            <pc:docMk/>
            <pc:sldMk cId="4073975433" sldId="2374"/>
            <ac:spMk id="30" creationId="{022DB523-2F02-4586-A69F-BE73338A22BD}"/>
          </ac:spMkLst>
        </pc:spChg>
      </pc:sldChg>
      <pc:sldChg chg="modSp mod">
        <pc:chgData name="Pierluigi Ascani" userId="9f72fe3f-a8b3-416a-ae25-995b8eb05411" providerId="ADAL" clId="{D8FB3C32-6FA0-4BB9-A5BF-68B4D0453BD9}" dt="2023-09-04T07:30:29.800" v="698" actId="20577"/>
        <pc:sldMkLst>
          <pc:docMk/>
          <pc:sldMk cId="981581703" sldId="2376"/>
        </pc:sldMkLst>
        <pc:spChg chg="mod">
          <ac:chgData name="Pierluigi Ascani" userId="9f72fe3f-a8b3-416a-ae25-995b8eb05411" providerId="ADAL" clId="{D8FB3C32-6FA0-4BB9-A5BF-68B4D0453BD9}" dt="2023-09-04T07:30:29.800" v="698" actId="20577"/>
          <ac:spMkLst>
            <pc:docMk/>
            <pc:sldMk cId="981581703" sldId="2376"/>
            <ac:spMk id="30" creationId="{022DB523-2F02-4586-A69F-BE73338A22BD}"/>
          </ac:spMkLst>
        </pc:spChg>
      </pc:sldChg>
      <pc:sldChg chg="modSp mod">
        <pc:chgData name="Pierluigi Ascani" userId="9f72fe3f-a8b3-416a-ae25-995b8eb05411" providerId="ADAL" clId="{D8FB3C32-6FA0-4BB9-A5BF-68B4D0453BD9}" dt="2023-09-04T07:31:32.177" v="805" actId="20577"/>
        <pc:sldMkLst>
          <pc:docMk/>
          <pc:sldMk cId="512676545" sldId="2379"/>
        </pc:sldMkLst>
        <pc:spChg chg="mod">
          <ac:chgData name="Pierluigi Ascani" userId="9f72fe3f-a8b3-416a-ae25-995b8eb05411" providerId="ADAL" clId="{D8FB3C32-6FA0-4BB9-A5BF-68B4D0453BD9}" dt="2023-09-04T07:31:32.177" v="805" actId="20577"/>
          <ac:spMkLst>
            <pc:docMk/>
            <pc:sldMk cId="512676545" sldId="2379"/>
            <ac:spMk id="30" creationId="{022DB523-2F02-4586-A69F-BE73338A22BD}"/>
          </ac:spMkLst>
        </pc:spChg>
      </pc:sldChg>
      <pc:sldChg chg="modSp mod">
        <pc:chgData name="Pierluigi Ascani" userId="9f72fe3f-a8b3-416a-ae25-995b8eb05411" providerId="ADAL" clId="{D8FB3C32-6FA0-4BB9-A5BF-68B4D0453BD9}" dt="2023-09-04T07:32:22.597" v="893" actId="20577"/>
        <pc:sldMkLst>
          <pc:docMk/>
          <pc:sldMk cId="3952034306" sldId="2385"/>
        </pc:sldMkLst>
        <pc:spChg chg="mod">
          <ac:chgData name="Pierluigi Ascani" userId="9f72fe3f-a8b3-416a-ae25-995b8eb05411" providerId="ADAL" clId="{D8FB3C32-6FA0-4BB9-A5BF-68B4D0453BD9}" dt="2023-09-04T07:32:22.597" v="893" actId="20577"/>
          <ac:spMkLst>
            <pc:docMk/>
            <pc:sldMk cId="3952034306" sldId="2385"/>
            <ac:spMk id="24" creationId="{0F0D1125-EC07-4E55-A6A7-369BEF80AF54}"/>
          </ac:spMkLst>
        </pc:spChg>
      </pc:sldChg>
      <pc:sldChg chg="modSp mod">
        <pc:chgData name="Pierluigi Ascani" userId="9f72fe3f-a8b3-416a-ae25-995b8eb05411" providerId="ADAL" clId="{D8FB3C32-6FA0-4BB9-A5BF-68B4D0453BD9}" dt="2023-09-04T07:30:56.699" v="699" actId="6549"/>
        <pc:sldMkLst>
          <pc:docMk/>
          <pc:sldMk cId="2453051735" sldId="3050"/>
        </pc:sldMkLst>
        <pc:spChg chg="mod">
          <ac:chgData name="Pierluigi Ascani" userId="9f72fe3f-a8b3-416a-ae25-995b8eb05411" providerId="ADAL" clId="{D8FB3C32-6FA0-4BB9-A5BF-68B4D0453BD9}" dt="2023-09-04T07:30:56.699" v="699" actId="6549"/>
          <ac:spMkLst>
            <pc:docMk/>
            <pc:sldMk cId="2453051735" sldId="3050"/>
            <ac:spMk id="30" creationId="{022DB523-2F02-4586-A69F-BE73338A22BD}"/>
          </ac:spMkLst>
        </pc:spChg>
      </pc:sldChg>
      <pc:sldChg chg="addSp delSp modSp mod">
        <pc:chgData name="Pierluigi Ascani" userId="9f72fe3f-a8b3-416a-ae25-995b8eb05411" providerId="ADAL" clId="{D8FB3C32-6FA0-4BB9-A5BF-68B4D0453BD9}" dt="2023-09-04T07:25:05.198" v="351" actId="13926"/>
        <pc:sldMkLst>
          <pc:docMk/>
          <pc:sldMk cId="1743302801" sldId="3477"/>
        </pc:sldMkLst>
        <pc:spChg chg="add del mod">
          <ac:chgData name="Pierluigi Ascani" userId="9f72fe3f-a8b3-416a-ae25-995b8eb05411" providerId="ADAL" clId="{D8FB3C32-6FA0-4BB9-A5BF-68B4D0453BD9}" dt="2023-09-01T08:32:50.303" v="165" actId="478"/>
          <ac:spMkLst>
            <pc:docMk/>
            <pc:sldMk cId="1743302801" sldId="3477"/>
            <ac:spMk id="3" creationId="{AB2A0F1A-6C7C-6FB7-7D36-7D3FC2FFB5FC}"/>
          </ac:spMkLst>
        </pc:spChg>
        <pc:spChg chg="add del mod">
          <ac:chgData name="Pierluigi Ascani" userId="9f72fe3f-a8b3-416a-ae25-995b8eb05411" providerId="ADAL" clId="{D8FB3C32-6FA0-4BB9-A5BF-68B4D0453BD9}" dt="2023-09-01T08:32:43.397" v="162" actId="767"/>
          <ac:spMkLst>
            <pc:docMk/>
            <pc:sldMk cId="1743302801" sldId="3477"/>
            <ac:spMk id="4" creationId="{F9068422-7F5A-C662-6C76-948E3C879234}"/>
          </ac:spMkLst>
        </pc:spChg>
        <pc:spChg chg="add mod">
          <ac:chgData name="Pierluigi Ascani" userId="9f72fe3f-a8b3-416a-ae25-995b8eb05411" providerId="ADAL" clId="{D8FB3C32-6FA0-4BB9-A5BF-68B4D0453BD9}" dt="2023-09-01T08:33:14.166" v="167"/>
          <ac:spMkLst>
            <pc:docMk/>
            <pc:sldMk cId="1743302801" sldId="3477"/>
            <ac:spMk id="5" creationId="{46D84B96-0B9F-42FA-8C8E-07947BAA07AA}"/>
          </ac:spMkLst>
        </pc:spChg>
        <pc:spChg chg="add mod">
          <ac:chgData name="Pierluigi Ascani" userId="9f72fe3f-a8b3-416a-ae25-995b8eb05411" providerId="ADAL" clId="{D8FB3C32-6FA0-4BB9-A5BF-68B4D0453BD9}" dt="2023-09-01T08:33:14.166" v="167"/>
          <ac:spMkLst>
            <pc:docMk/>
            <pc:sldMk cId="1743302801" sldId="3477"/>
            <ac:spMk id="6" creationId="{A05B4E35-ABDE-45AB-2FE9-46AA9E77D22E}"/>
          </ac:spMkLst>
        </pc:spChg>
        <pc:spChg chg="add mod">
          <ac:chgData name="Pierluigi Ascani" userId="9f72fe3f-a8b3-416a-ae25-995b8eb05411" providerId="ADAL" clId="{D8FB3C32-6FA0-4BB9-A5BF-68B4D0453BD9}" dt="2023-09-01T08:33:14.166" v="167"/>
          <ac:spMkLst>
            <pc:docMk/>
            <pc:sldMk cId="1743302801" sldId="3477"/>
            <ac:spMk id="7" creationId="{6DF8F9D6-8992-F429-79B6-FA98CED4CC61}"/>
          </ac:spMkLst>
        </pc:spChg>
        <pc:spChg chg="add mod">
          <ac:chgData name="Pierluigi Ascani" userId="9f72fe3f-a8b3-416a-ae25-995b8eb05411" providerId="ADAL" clId="{D8FB3C32-6FA0-4BB9-A5BF-68B4D0453BD9}" dt="2023-09-01T08:33:14.166" v="167"/>
          <ac:spMkLst>
            <pc:docMk/>
            <pc:sldMk cId="1743302801" sldId="3477"/>
            <ac:spMk id="8" creationId="{9EB9F43D-F1F8-2D51-0AD9-67389C674D8C}"/>
          </ac:spMkLst>
        </pc:spChg>
        <pc:spChg chg="add mod">
          <ac:chgData name="Pierluigi Ascani" userId="9f72fe3f-a8b3-416a-ae25-995b8eb05411" providerId="ADAL" clId="{D8FB3C32-6FA0-4BB9-A5BF-68B4D0453BD9}" dt="2023-09-01T08:33:14.166" v="167"/>
          <ac:spMkLst>
            <pc:docMk/>
            <pc:sldMk cId="1743302801" sldId="3477"/>
            <ac:spMk id="9" creationId="{D43849BE-698C-1D63-0234-58DD7168AD81}"/>
          </ac:spMkLst>
        </pc:spChg>
        <pc:spChg chg="del">
          <ac:chgData name="Pierluigi Ascani" userId="9f72fe3f-a8b3-416a-ae25-995b8eb05411" providerId="ADAL" clId="{D8FB3C32-6FA0-4BB9-A5BF-68B4D0453BD9}" dt="2023-09-01T08:33:13.355" v="166" actId="478"/>
          <ac:spMkLst>
            <pc:docMk/>
            <pc:sldMk cId="1743302801" sldId="3477"/>
            <ac:spMk id="28" creationId="{6133C610-647F-3E68-0FDB-9E2B1149F575}"/>
          </ac:spMkLst>
        </pc:spChg>
        <pc:spChg chg="del">
          <ac:chgData name="Pierluigi Ascani" userId="9f72fe3f-a8b3-416a-ae25-995b8eb05411" providerId="ADAL" clId="{D8FB3C32-6FA0-4BB9-A5BF-68B4D0453BD9}" dt="2023-09-01T08:29:08.713" v="6" actId="478"/>
          <ac:spMkLst>
            <pc:docMk/>
            <pc:sldMk cId="1743302801" sldId="3477"/>
            <ac:spMk id="29" creationId="{42BC9011-C886-42D8-F663-39AA511E6685}"/>
          </ac:spMkLst>
        </pc:spChg>
        <pc:spChg chg="del mod">
          <ac:chgData name="Pierluigi Ascani" userId="9f72fe3f-a8b3-416a-ae25-995b8eb05411" providerId="ADAL" clId="{D8FB3C32-6FA0-4BB9-A5BF-68B4D0453BD9}" dt="2023-09-01T08:33:13.355" v="166" actId="478"/>
          <ac:spMkLst>
            <pc:docMk/>
            <pc:sldMk cId="1743302801" sldId="3477"/>
            <ac:spMk id="30" creationId="{0775E900-8211-8678-A3C9-EFC4AB04632A}"/>
          </ac:spMkLst>
        </pc:spChg>
        <pc:spChg chg="del">
          <ac:chgData name="Pierluigi Ascani" userId="9f72fe3f-a8b3-416a-ae25-995b8eb05411" providerId="ADAL" clId="{D8FB3C32-6FA0-4BB9-A5BF-68B4D0453BD9}" dt="2023-09-01T08:29:11.043" v="7" actId="478"/>
          <ac:spMkLst>
            <pc:docMk/>
            <pc:sldMk cId="1743302801" sldId="3477"/>
            <ac:spMk id="31" creationId="{43D5E9BB-1BB5-046A-82C7-9FFBF3275BB5}"/>
          </ac:spMkLst>
        </pc:spChg>
        <pc:spChg chg="del">
          <ac:chgData name="Pierluigi Ascani" userId="9f72fe3f-a8b3-416a-ae25-995b8eb05411" providerId="ADAL" clId="{D8FB3C32-6FA0-4BB9-A5BF-68B4D0453BD9}" dt="2023-09-01T08:33:13.355" v="166" actId="478"/>
          <ac:spMkLst>
            <pc:docMk/>
            <pc:sldMk cId="1743302801" sldId="3477"/>
            <ac:spMk id="32" creationId="{24602177-89EE-432A-6F04-7BA98F019BF5}"/>
          </ac:spMkLst>
        </pc:spChg>
        <pc:spChg chg="mod">
          <ac:chgData name="Pierluigi Ascani" userId="9f72fe3f-a8b3-416a-ae25-995b8eb05411" providerId="ADAL" clId="{D8FB3C32-6FA0-4BB9-A5BF-68B4D0453BD9}" dt="2023-09-04T07:25:05.198" v="351" actId="13926"/>
          <ac:spMkLst>
            <pc:docMk/>
            <pc:sldMk cId="1743302801" sldId="3477"/>
            <ac:spMk id="33" creationId="{CC0E57AF-0E08-4B34-9A7B-E8A3307D4637}"/>
          </ac:spMkLst>
        </pc:spChg>
      </pc:sldChg>
    </pc:docChg>
  </pc:docChgLst>
  <pc:docChgLst>
    <pc:chgData name="Stefano Ascani" userId="81b8f94f-1743-44e2-8962-5e4d0999f2d8" providerId="ADAL" clId="{F391E515-001F-4DF3-8B93-26B46ABFACC2}"/>
    <pc:docChg chg="undo redo custSel addSld delSld modSld modMainMaster">
      <pc:chgData name="Stefano Ascani" userId="81b8f94f-1743-44e2-8962-5e4d0999f2d8" providerId="ADAL" clId="{F391E515-001F-4DF3-8B93-26B46ABFACC2}" dt="2023-09-04T08:09:36.861" v="368"/>
      <pc:docMkLst>
        <pc:docMk/>
      </pc:docMkLst>
      <pc:sldChg chg="modSp mod">
        <pc:chgData name="Stefano Ascani" userId="81b8f94f-1743-44e2-8962-5e4d0999f2d8" providerId="ADAL" clId="{F391E515-001F-4DF3-8B93-26B46ABFACC2}" dt="2023-09-01T09:10:39.061" v="92" actId="20577"/>
        <pc:sldMkLst>
          <pc:docMk/>
          <pc:sldMk cId="0" sldId="463"/>
        </pc:sldMkLst>
        <pc:spChg chg="mod">
          <ac:chgData name="Stefano Ascani" userId="81b8f94f-1743-44e2-8962-5e4d0999f2d8" providerId="ADAL" clId="{F391E515-001F-4DF3-8B93-26B46ABFACC2}" dt="2023-09-01T09:10:39.061" v="92" actId="20577"/>
          <ac:spMkLst>
            <pc:docMk/>
            <pc:sldMk cId="0" sldId="463"/>
            <ac:spMk id="12" creationId="{B1BB87A2-A015-4C84-97F7-E761EAF269BC}"/>
          </ac:spMkLst>
        </pc:spChg>
      </pc:sldChg>
      <pc:sldChg chg="addSp delSp modSp mod">
        <pc:chgData name="Stefano Ascani" userId="81b8f94f-1743-44e2-8962-5e4d0999f2d8" providerId="ADAL" clId="{F391E515-001F-4DF3-8B93-26B46ABFACC2}" dt="2023-09-04T08:03:38.225" v="357"/>
        <pc:sldMkLst>
          <pc:docMk/>
          <pc:sldMk cId="2105182704" sldId="2373"/>
        </pc:sldMkLst>
        <pc:spChg chg="add del mod">
          <ac:chgData name="Stefano Ascani" userId="81b8f94f-1743-44e2-8962-5e4d0999f2d8" providerId="ADAL" clId="{F391E515-001F-4DF3-8B93-26B46ABFACC2}" dt="2023-09-01T09:13:29.744" v="118" actId="478"/>
          <ac:spMkLst>
            <pc:docMk/>
            <pc:sldMk cId="2105182704" sldId="2373"/>
            <ac:spMk id="2" creationId="{D2FAF1F7-C589-9DB4-9DA3-105AD6B09736}"/>
          </ac:spMkLst>
        </pc:spChg>
        <pc:spChg chg="mod">
          <ac:chgData name="Stefano Ascani" userId="81b8f94f-1743-44e2-8962-5e4d0999f2d8" providerId="ADAL" clId="{F391E515-001F-4DF3-8B93-26B46ABFACC2}" dt="2023-09-04T08:03:38.225" v="357"/>
          <ac:spMkLst>
            <pc:docMk/>
            <pc:sldMk cId="2105182704" sldId="2373"/>
            <ac:spMk id="27" creationId="{DDEE5856-F717-412E-9B1E-E7DF8CEB0259}"/>
          </ac:spMkLst>
        </pc:spChg>
        <pc:spChg chg="mod">
          <ac:chgData name="Stefano Ascani" userId="81b8f94f-1743-44e2-8962-5e4d0999f2d8" providerId="ADAL" clId="{F391E515-001F-4DF3-8B93-26B46ABFACC2}" dt="2023-09-01T09:12:51.019" v="116" actId="1037"/>
          <ac:spMkLst>
            <pc:docMk/>
            <pc:sldMk cId="2105182704" sldId="2373"/>
            <ac:spMk id="60" creationId="{1C48693C-F6DC-4AC6-BF86-AA3D9DDA7D42}"/>
          </ac:spMkLst>
        </pc:spChg>
        <pc:graphicFrameChg chg="mod modGraphic">
          <ac:chgData name="Stefano Ascani" userId="81b8f94f-1743-44e2-8962-5e4d0999f2d8" providerId="ADAL" clId="{F391E515-001F-4DF3-8B93-26B46ABFACC2}" dt="2023-09-01T09:11:35.469" v="98" actId="404"/>
          <ac:graphicFrameMkLst>
            <pc:docMk/>
            <pc:sldMk cId="2105182704" sldId="2373"/>
            <ac:graphicFrameMk id="11" creationId="{60A26EB6-54AC-47C2-A574-1495F45C1B36}"/>
          </ac:graphicFrameMkLst>
        </pc:graphicFrameChg>
        <pc:picChg chg="del mod">
          <ac:chgData name="Stefano Ascani" userId="81b8f94f-1743-44e2-8962-5e4d0999f2d8" providerId="ADAL" clId="{F391E515-001F-4DF3-8B93-26B46ABFACC2}" dt="2023-09-01T09:12:41.317" v="102" actId="21"/>
          <ac:picMkLst>
            <pc:docMk/>
            <pc:sldMk cId="2105182704" sldId="2373"/>
            <ac:picMk id="3" creationId="{F55E42BA-03C9-2267-E4B7-7E757217D8A3}"/>
          </ac:picMkLst>
        </pc:picChg>
        <pc:picChg chg="add mod ord">
          <ac:chgData name="Stefano Ascani" userId="81b8f94f-1743-44e2-8962-5e4d0999f2d8" providerId="ADAL" clId="{F391E515-001F-4DF3-8B93-26B46ABFACC2}" dt="2023-09-01T09:12:44.556" v="105" actId="167"/>
          <ac:picMkLst>
            <pc:docMk/>
            <pc:sldMk cId="2105182704" sldId="2373"/>
            <ac:picMk id="4" creationId="{741FBC76-0FA9-7AA3-E71B-A5F0AEF0E1ED}"/>
          </ac:picMkLst>
        </pc:picChg>
        <pc:picChg chg="del mod">
          <ac:chgData name="Stefano Ascani" userId="81b8f94f-1743-44e2-8962-5e4d0999f2d8" providerId="ADAL" clId="{F391E515-001F-4DF3-8B93-26B46ABFACC2}" dt="2023-09-01T09:12:42.204" v="103" actId="478"/>
          <ac:picMkLst>
            <pc:docMk/>
            <pc:sldMk cId="2105182704" sldId="2373"/>
            <ac:picMk id="5" creationId="{8E678407-08D1-6E15-459F-73B931BC1C3D}"/>
          </ac:picMkLst>
        </pc:picChg>
        <pc:cxnChg chg="mod">
          <ac:chgData name="Stefano Ascani" userId="81b8f94f-1743-44e2-8962-5e4d0999f2d8" providerId="ADAL" clId="{F391E515-001F-4DF3-8B93-26B46ABFACC2}" dt="2023-09-01T09:12:51.019" v="116" actId="1037"/>
          <ac:cxnSpMkLst>
            <pc:docMk/>
            <pc:sldMk cId="2105182704" sldId="2373"/>
            <ac:cxnSpMk id="57" creationId="{9D8B0951-19B2-4D3E-9AB5-C8802DC5EB0D}"/>
          </ac:cxnSpMkLst>
        </pc:cxnChg>
      </pc:sldChg>
      <pc:sldChg chg="addSp delSp modSp mod">
        <pc:chgData name="Stefano Ascani" userId="81b8f94f-1743-44e2-8962-5e4d0999f2d8" providerId="ADAL" clId="{F391E515-001F-4DF3-8B93-26B46ABFACC2}" dt="2023-09-01T10:01:23.603" v="279" actId="478"/>
        <pc:sldMkLst>
          <pc:docMk/>
          <pc:sldMk cId="4073975433" sldId="2374"/>
        </pc:sldMkLst>
        <pc:spChg chg="add del mod">
          <ac:chgData name="Stefano Ascani" userId="81b8f94f-1743-44e2-8962-5e4d0999f2d8" providerId="ADAL" clId="{F391E515-001F-4DF3-8B93-26B46ABFACC2}" dt="2023-09-01T10:01:23.603" v="279" actId="478"/>
          <ac:spMkLst>
            <pc:docMk/>
            <pc:sldMk cId="4073975433" sldId="2374"/>
            <ac:spMk id="2" creationId="{E7F083E3-F99F-966F-186C-156BB1488A16}"/>
          </ac:spMkLst>
        </pc:spChg>
        <pc:graphicFrameChg chg="modGraphic">
          <ac:chgData name="Stefano Ascani" userId="81b8f94f-1743-44e2-8962-5e4d0999f2d8" providerId="ADAL" clId="{F391E515-001F-4DF3-8B93-26B46ABFACC2}" dt="2023-09-01T10:01:20.745" v="278" actId="20577"/>
          <ac:graphicFrameMkLst>
            <pc:docMk/>
            <pc:sldMk cId="4073975433" sldId="2374"/>
            <ac:graphicFrameMk id="61" creationId="{48655208-857D-4D24-9ABB-9F3285C3F328}"/>
          </ac:graphicFrameMkLst>
        </pc:graphicFrameChg>
      </pc:sldChg>
      <pc:sldChg chg="del">
        <pc:chgData name="Stefano Ascani" userId="81b8f94f-1743-44e2-8962-5e4d0999f2d8" providerId="ADAL" clId="{F391E515-001F-4DF3-8B93-26B46ABFACC2}" dt="2023-09-01T08:53:07.088" v="39" actId="47"/>
        <pc:sldMkLst>
          <pc:docMk/>
          <pc:sldMk cId="2833690656" sldId="2388"/>
        </pc:sldMkLst>
      </pc:sldChg>
      <pc:sldChg chg="del">
        <pc:chgData name="Stefano Ascani" userId="81b8f94f-1743-44e2-8962-5e4d0999f2d8" providerId="ADAL" clId="{F391E515-001F-4DF3-8B93-26B46ABFACC2}" dt="2023-09-01T08:53:07.088" v="39" actId="47"/>
        <pc:sldMkLst>
          <pc:docMk/>
          <pc:sldMk cId="1460923506" sldId="2389"/>
        </pc:sldMkLst>
      </pc:sldChg>
      <pc:sldChg chg="del">
        <pc:chgData name="Stefano Ascani" userId="81b8f94f-1743-44e2-8962-5e4d0999f2d8" providerId="ADAL" clId="{F391E515-001F-4DF3-8B93-26B46ABFACC2}" dt="2023-09-01T08:53:07.088" v="39" actId="47"/>
        <pc:sldMkLst>
          <pc:docMk/>
          <pc:sldMk cId="2270830951" sldId="2390"/>
        </pc:sldMkLst>
      </pc:sldChg>
      <pc:sldChg chg="del">
        <pc:chgData name="Stefano Ascani" userId="81b8f94f-1743-44e2-8962-5e4d0999f2d8" providerId="ADAL" clId="{F391E515-001F-4DF3-8B93-26B46ABFACC2}" dt="2023-09-01T08:53:07.088" v="39" actId="47"/>
        <pc:sldMkLst>
          <pc:docMk/>
          <pc:sldMk cId="1442963187" sldId="2391"/>
        </pc:sldMkLst>
      </pc:sldChg>
      <pc:sldChg chg="del">
        <pc:chgData name="Stefano Ascani" userId="81b8f94f-1743-44e2-8962-5e4d0999f2d8" providerId="ADAL" clId="{F391E515-001F-4DF3-8B93-26B46ABFACC2}" dt="2023-09-01T08:53:07.088" v="39" actId="47"/>
        <pc:sldMkLst>
          <pc:docMk/>
          <pc:sldMk cId="3110236994" sldId="2392"/>
        </pc:sldMkLst>
      </pc:sldChg>
      <pc:sldChg chg="addSp delSp modSp mod">
        <pc:chgData name="Stefano Ascani" userId="81b8f94f-1743-44e2-8962-5e4d0999f2d8" providerId="ADAL" clId="{F391E515-001F-4DF3-8B93-26B46ABFACC2}" dt="2023-09-01T09:39:52.914" v="274" actId="20577"/>
        <pc:sldMkLst>
          <pc:docMk/>
          <pc:sldMk cId="1282176327" sldId="2544"/>
        </pc:sldMkLst>
        <pc:spChg chg="add del mod">
          <ac:chgData name="Stefano Ascani" userId="81b8f94f-1743-44e2-8962-5e4d0999f2d8" providerId="ADAL" clId="{F391E515-001F-4DF3-8B93-26B46ABFACC2}" dt="2023-09-01T09:38:47.041" v="249" actId="478"/>
          <ac:spMkLst>
            <pc:docMk/>
            <pc:sldMk cId="1282176327" sldId="2544"/>
            <ac:spMk id="2" creationId="{5478358B-CDD8-BDB5-D524-452F827620CA}"/>
          </ac:spMkLst>
        </pc:spChg>
        <pc:spChg chg="add del mod">
          <ac:chgData name="Stefano Ascani" userId="81b8f94f-1743-44e2-8962-5e4d0999f2d8" providerId="ADAL" clId="{F391E515-001F-4DF3-8B93-26B46ABFACC2}" dt="2023-09-01T09:39:29.920" v="264" actId="478"/>
          <ac:spMkLst>
            <pc:docMk/>
            <pc:sldMk cId="1282176327" sldId="2544"/>
            <ac:spMk id="5" creationId="{C4660CCC-6F9B-D169-20FC-EDA3AC78666A}"/>
          </ac:spMkLst>
        </pc:spChg>
        <pc:spChg chg="mod">
          <ac:chgData name="Stefano Ascani" userId="81b8f94f-1743-44e2-8962-5e4d0999f2d8" providerId="ADAL" clId="{F391E515-001F-4DF3-8B93-26B46ABFACC2}" dt="2023-09-01T09:35:50.561" v="229" actId="20577"/>
          <ac:spMkLst>
            <pc:docMk/>
            <pc:sldMk cId="1282176327" sldId="2544"/>
            <ac:spMk id="54" creationId="{CAF53486-6DB4-4245-BC0F-7A7FB289F807}"/>
          </ac:spMkLst>
        </pc:spChg>
        <pc:spChg chg="mod">
          <ac:chgData name="Stefano Ascani" userId="81b8f94f-1743-44e2-8962-5e4d0999f2d8" providerId="ADAL" clId="{F391E515-001F-4DF3-8B93-26B46ABFACC2}" dt="2023-09-01T09:35:53.580" v="231" actId="20577"/>
          <ac:spMkLst>
            <pc:docMk/>
            <pc:sldMk cId="1282176327" sldId="2544"/>
            <ac:spMk id="58" creationId="{9C7424EA-1A8A-4E5A-9A3A-29FB4507511F}"/>
          </ac:spMkLst>
        </pc:spChg>
        <pc:spChg chg="mod">
          <ac:chgData name="Stefano Ascani" userId="81b8f94f-1743-44e2-8962-5e4d0999f2d8" providerId="ADAL" clId="{F391E515-001F-4DF3-8B93-26B46ABFACC2}" dt="2023-09-01T09:39:49.153" v="272" actId="20577"/>
          <ac:spMkLst>
            <pc:docMk/>
            <pc:sldMk cId="1282176327" sldId="2544"/>
            <ac:spMk id="66" creationId="{7313C4C5-F373-4BCC-8363-5938F9EC4B8F}"/>
          </ac:spMkLst>
        </pc:spChg>
        <pc:spChg chg="mod">
          <ac:chgData name="Stefano Ascani" userId="81b8f94f-1743-44e2-8962-5e4d0999f2d8" providerId="ADAL" clId="{F391E515-001F-4DF3-8B93-26B46ABFACC2}" dt="2023-09-01T09:39:52.914" v="274" actId="20577"/>
          <ac:spMkLst>
            <pc:docMk/>
            <pc:sldMk cId="1282176327" sldId="2544"/>
            <ac:spMk id="75" creationId="{8F2BD93A-A51B-466F-BC07-8309B3F54A02}"/>
          </ac:spMkLst>
        </pc:spChg>
        <pc:spChg chg="mod">
          <ac:chgData name="Stefano Ascani" userId="81b8f94f-1743-44e2-8962-5e4d0999f2d8" providerId="ADAL" clId="{F391E515-001F-4DF3-8B93-26B46ABFACC2}" dt="2023-09-01T09:38:07.666" v="245" actId="1076"/>
          <ac:spMkLst>
            <pc:docMk/>
            <pc:sldMk cId="1282176327" sldId="2544"/>
            <ac:spMk id="123" creationId="{D37B759C-42D8-41B7-9CC7-5D0AC77E15EA}"/>
          </ac:spMkLst>
        </pc:spChg>
        <pc:spChg chg="mod">
          <ac:chgData name="Stefano Ascani" userId="81b8f94f-1743-44e2-8962-5e4d0999f2d8" providerId="ADAL" clId="{F391E515-001F-4DF3-8B93-26B46ABFACC2}" dt="2023-09-01T09:38:13.848" v="248" actId="1076"/>
          <ac:spMkLst>
            <pc:docMk/>
            <pc:sldMk cId="1282176327" sldId="2544"/>
            <ac:spMk id="127" creationId="{6F94107C-E091-41C7-BBF9-5E44A60C7F34}"/>
          </ac:spMkLst>
        </pc:spChg>
        <pc:spChg chg="mod">
          <ac:chgData name="Stefano Ascani" userId="81b8f94f-1743-44e2-8962-5e4d0999f2d8" providerId="ADAL" clId="{F391E515-001F-4DF3-8B93-26B46ABFACC2}" dt="2023-09-01T09:39:18.656" v="263" actId="1076"/>
          <ac:spMkLst>
            <pc:docMk/>
            <pc:sldMk cId="1282176327" sldId="2544"/>
            <ac:spMk id="135" creationId="{406B1B7E-C921-4889-B1EE-2EA6A1F26E82}"/>
          </ac:spMkLst>
        </pc:spChg>
        <pc:spChg chg="mod">
          <ac:chgData name="Stefano Ascani" userId="81b8f94f-1743-44e2-8962-5e4d0999f2d8" providerId="ADAL" clId="{F391E515-001F-4DF3-8B93-26B46ABFACC2}" dt="2023-09-01T09:39:11.706" v="260" actId="1076"/>
          <ac:spMkLst>
            <pc:docMk/>
            <pc:sldMk cId="1282176327" sldId="2544"/>
            <ac:spMk id="138" creationId="{F5DA356E-3283-4F79-BB14-48EBB472CAE4}"/>
          </ac:spMkLst>
        </pc:spChg>
        <pc:picChg chg="del mod">
          <ac:chgData name="Stefano Ascani" userId="81b8f94f-1743-44e2-8962-5e4d0999f2d8" providerId="ADAL" clId="{F391E515-001F-4DF3-8B93-26B46ABFACC2}" dt="2023-09-01T09:35:43.458" v="224" actId="21"/>
          <ac:picMkLst>
            <pc:docMk/>
            <pc:sldMk cId="1282176327" sldId="2544"/>
            <ac:picMk id="3" creationId="{7815DCA7-62AD-8CF4-C0EF-3E31E2CC3CB2}"/>
          </ac:picMkLst>
        </pc:picChg>
        <pc:picChg chg="add mod ord">
          <ac:chgData name="Stefano Ascani" userId="81b8f94f-1743-44e2-8962-5e4d0999f2d8" providerId="ADAL" clId="{F391E515-001F-4DF3-8B93-26B46ABFACC2}" dt="2023-09-01T09:35:47.843" v="227" actId="167"/>
          <ac:picMkLst>
            <pc:docMk/>
            <pc:sldMk cId="1282176327" sldId="2544"/>
            <ac:picMk id="4" creationId="{E1AD27B8-544A-59FC-D2D7-F556342F8A09}"/>
          </ac:picMkLst>
        </pc:picChg>
        <pc:picChg chg="del mod">
          <ac:chgData name="Stefano Ascani" userId="81b8f94f-1743-44e2-8962-5e4d0999f2d8" providerId="ADAL" clId="{F391E515-001F-4DF3-8B93-26B46ABFACC2}" dt="2023-09-01T09:37:59.014" v="239" actId="21"/>
          <ac:picMkLst>
            <pc:docMk/>
            <pc:sldMk cId="1282176327" sldId="2544"/>
            <ac:picMk id="6" creationId="{FB7D157D-B6DB-E814-17C2-418FF8BE3086}"/>
          </ac:picMkLst>
        </pc:picChg>
        <pc:picChg chg="del mod">
          <ac:chgData name="Stefano Ascani" userId="81b8f94f-1743-44e2-8962-5e4d0999f2d8" providerId="ADAL" clId="{F391E515-001F-4DF3-8B93-26B46ABFACC2}" dt="2023-09-01T09:35:45.744" v="225" actId="478"/>
          <ac:picMkLst>
            <pc:docMk/>
            <pc:sldMk cId="1282176327" sldId="2544"/>
            <ac:picMk id="7" creationId="{08470290-E6AE-EFF9-D15A-92DB8C9CCDD5}"/>
          </ac:picMkLst>
        </pc:picChg>
        <pc:picChg chg="add mod ord">
          <ac:chgData name="Stefano Ascani" userId="81b8f94f-1743-44e2-8962-5e4d0999f2d8" providerId="ADAL" clId="{F391E515-001F-4DF3-8B93-26B46ABFACC2}" dt="2023-09-01T09:38:02.057" v="242" actId="167"/>
          <ac:picMkLst>
            <pc:docMk/>
            <pc:sldMk cId="1282176327" sldId="2544"/>
            <ac:picMk id="8" creationId="{4B3297A0-F00A-47F7-1771-1F6B6224C3AD}"/>
          </ac:picMkLst>
        </pc:picChg>
        <pc:picChg chg="del mod">
          <ac:chgData name="Stefano Ascani" userId="81b8f94f-1743-44e2-8962-5e4d0999f2d8" providerId="ADAL" clId="{F391E515-001F-4DF3-8B93-26B46ABFACC2}" dt="2023-09-01T09:38:58.056" v="252" actId="21"/>
          <ac:picMkLst>
            <pc:docMk/>
            <pc:sldMk cId="1282176327" sldId="2544"/>
            <ac:picMk id="9" creationId="{190DBE82-D381-F247-5541-2B032C0A0A5B}"/>
          </ac:picMkLst>
        </pc:picChg>
        <pc:picChg chg="add mod ord">
          <ac:chgData name="Stefano Ascani" userId="81b8f94f-1743-44e2-8962-5e4d0999f2d8" providerId="ADAL" clId="{F391E515-001F-4DF3-8B93-26B46ABFACC2}" dt="2023-09-01T09:39:07.199" v="259" actId="1076"/>
          <ac:picMkLst>
            <pc:docMk/>
            <pc:sldMk cId="1282176327" sldId="2544"/>
            <ac:picMk id="10" creationId="{3AA282AE-3C78-5DB0-AAF8-DA098CA59CC6}"/>
          </ac:picMkLst>
        </pc:picChg>
        <pc:picChg chg="del mod">
          <ac:chgData name="Stefano Ascani" userId="81b8f94f-1743-44e2-8962-5e4d0999f2d8" providerId="ADAL" clId="{F391E515-001F-4DF3-8B93-26B46ABFACC2}" dt="2023-09-01T09:37:59.934" v="240" actId="478"/>
          <ac:picMkLst>
            <pc:docMk/>
            <pc:sldMk cId="1282176327" sldId="2544"/>
            <ac:picMk id="11" creationId="{2EE1FE8B-A7EA-54DF-FC4A-9EB408BF08D8}"/>
          </ac:picMkLst>
        </pc:picChg>
        <pc:picChg chg="del mod">
          <ac:chgData name="Stefano Ascani" userId="81b8f94f-1743-44e2-8962-5e4d0999f2d8" providerId="ADAL" clId="{F391E515-001F-4DF3-8B93-26B46ABFACC2}" dt="2023-09-01T09:39:43.688" v="267" actId="21"/>
          <ac:picMkLst>
            <pc:docMk/>
            <pc:sldMk cId="1282176327" sldId="2544"/>
            <ac:picMk id="12" creationId="{26F12F64-2CE9-6E80-B2AF-48852ABBDAEF}"/>
          </ac:picMkLst>
        </pc:picChg>
        <pc:picChg chg="del mod">
          <ac:chgData name="Stefano Ascani" userId="81b8f94f-1743-44e2-8962-5e4d0999f2d8" providerId="ADAL" clId="{F391E515-001F-4DF3-8B93-26B46ABFACC2}" dt="2023-09-01T09:38:58.851" v="253" actId="478"/>
          <ac:picMkLst>
            <pc:docMk/>
            <pc:sldMk cId="1282176327" sldId="2544"/>
            <ac:picMk id="13" creationId="{DF15F81B-98D5-9088-38E3-4FB9A5F1FB27}"/>
          </ac:picMkLst>
        </pc:picChg>
        <pc:picChg chg="add mod ord">
          <ac:chgData name="Stefano Ascani" userId="81b8f94f-1743-44e2-8962-5e4d0999f2d8" providerId="ADAL" clId="{F391E515-001F-4DF3-8B93-26B46ABFACC2}" dt="2023-09-01T09:39:46.855" v="270" actId="167"/>
          <ac:picMkLst>
            <pc:docMk/>
            <pc:sldMk cId="1282176327" sldId="2544"/>
            <ac:picMk id="14" creationId="{B0B5D43B-B596-44DD-26FF-753141A04BA4}"/>
          </ac:picMkLst>
        </pc:picChg>
        <pc:picChg chg="del mod">
          <ac:chgData name="Stefano Ascani" userId="81b8f94f-1743-44e2-8962-5e4d0999f2d8" providerId="ADAL" clId="{F391E515-001F-4DF3-8B93-26B46ABFACC2}" dt="2023-09-01T09:39:44.738" v="268" actId="478"/>
          <ac:picMkLst>
            <pc:docMk/>
            <pc:sldMk cId="1282176327" sldId="2544"/>
            <ac:picMk id="15" creationId="{11F36882-E340-3176-C2C7-BD0AA790F015}"/>
          </ac:picMkLst>
        </pc:picChg>
      </pc:sldChg>
      <pc:sldChg chg="addSp delSp modSp mod">
        <pc:chgData name="Stefano Ascani" userId="81b8f94f-1743-44e2-8962-5e4d0999f2d8" providerId="ADAL" clId="{F391E515-001F-4DF3-8B93-26B46ABFACC2}" dt="2023-09-01T09:34:38.585" v="219" actId="20577"/>
        <pc:sldMkLst>
          <pc:docMk/>
          <pc:sldMk cId="2516347749" sldId="2820"/>
        </pc:sldMkLst>
        <pc:spChg chg="add del mod">
          <ac:chgData name="Stefano Ascani" userId="81b8f94f-1743-44e2-8962-5e4d0999f2d8" providerId="ADAL" clId="{F391E515-001F-4DF3-8B93-26B46ABFACC2}" dt="2023-09-01T09:34:08.473" v="208" actId="478"/>
          <ac:spMkLst>
            <pc:docMk/>
            <pc:sldMk cId="2516347749" sldId="2820"/>
            <ac:spMk id="2" creationId="{0D1ED714-6120-A3C7-5F4F-805E899A4F8D}"/>
          </ac:spMkLst>
        </pc:spChg>
        <pc:spChg chg="mod">
          <ac:chgData name="Stefano Ascani" userId="81b8f94f-1743-44e2-8962-5e4d0999f2d8" providerId="ADAL" clId="{F391E515-001F-4DF3-8B93-26B46ABFACC2}" dt="2023-09-01T09:20:29.640" v="145" actId="1035"/>
          <ac:spMkLst>
            <pc:docMk/>
            <pc:sldMk cId="2516347749" sldId="2820"/>
            <ac:spMk id="168" creationId="{67967B7E-9EC6-4477-B4CF-857CF52348BD}"/>
          </ac:spMkLst>
        </pc:spChg>
        <pc:spChg chg="mod">
          <ac:chgData name="Stefano Ascani" userId="81b8f94f-1743-44e2-8962-5e4d0999f2d8" providerId="ADAL" clId="{F391E515-001F-4DF3-8B93-26B46ABFACC2}" dt="2023-09-01T09:25:01.172" v="154" actId="1076"/>
          <ac:spMkLst>
            <pc:docMk/>
            <pc:sldMk cId="2516347749" sldId="2820"/>
            <ac:spMk id="194" creationId="{99FBFFB2-F269-41A8-A4D7-F90B22ADB134}"/>
          </ac:spMkLst>
        </pc:spChg>
        <pc:spChg chg="mod">
          <ac:chgData name="Stefano Ascani" userId="81b8f94f-1743-44e2-8962-5e4d0999f2d8" providerId="ADAL" clId="{F391E515-001F-4DF3-8B93-26B46ABFACC2}" dt="2023-09-01T09:26:13.635" v="165" actId="20577"/>
          <ac:spMkLst>
            <pc:docMk/>
            <pc:sldMk cId="2516347749" sldId="2820"/>
            <ac:spMk id="195" creationId="{643A7481-F2DF-4517-9C58-82E06FBA44EC}"/>
          </ac:spMkLst>
        </pc:spChg>
        <pc:spChg chg="mod">
          <ac:chgData name="Stefano Ascani" userId="81b8f94f-1743-44e2-8962-5e4d0999f2d8" providerId="ADAL" clId="{F391E515-001F-4DF3-8B93-26B46ABFACC2}" dt="2023-09-01T09:28:10.594" v="179" actId="1076"/>
          <ac:spMkLst>
            <pc:docMk/>
            <pc:sldMk cId="2516347749" sldId="2820"/>
            <ac:spMk id="198" creationId="{78B1F62B-62FD-4D7C-B5E2-034A8081DBE5}"/>
          </ac:spMkLst>
        </pc:spChg>
        <pc:spChg chg="mod">
          <ac:chgData name="Stefano Ascani" userId="81b8f94f-1743-44e2-8962-5e4d0999f2d8" providerId="ADAL" clId="{F391E515-001F-4DF3-8B93-26B46ABFACC2}" dt="2023-09-01T09:29:32.922" v="193" actId="1076"/>
          <ac:spMkLst>
            <pc:docMk/>
            <pc:sldMk cId="2516347749" sldId="2820"/>
            <ac:spMk id="200" creationId="{3FADC6F7-CE65-4F30-9BBB-486934372780}"/>
          </ac:spMkLst>
        </pc:spChg>
        <pc:spChg chg="mod">
          <ac:chgData name="Stefano Ascani" userId="81b8f94f-1743-44e2-8962-5e4d0999f2d8" providerId="ADAL" clId="{F391E515-001F-4DF3-8B93-26B46ABFACC2}" dt="2023-09-01T09:29:35.791" v="194" actId="1076"/>
          <ac:spMkLst>
            <pc:docMk/>
            <pc:sldMk cId="2516347749" sldId="2820"/>
            <ac:spMk id="201" creationId="{3EE9D0B7-04BE-4DAD-9A16-C77C890E36C2}"/>
          </ac:spMkLst>
        </pc:spChg>
        <pc:spChg chg="mod">
          <ac:chgData name="Stefano Ascani" userId="81b8f94f-1743-44e2-8962-5e4d0999f2d8" providerId="ADAL" clId="{F391E515-001F-4DF3-8B93-26B46ABFACC2}" dt="2023-09-01T09:31:39.707" v="207" actId="1076"/>
          <ac:spMkLst>
            <pc:docMk/>
            <pc:sldMk cId="2516347749" sldId="2820"/>
            <ac:spMk id="202" creationId="{E1B0769A-CADF-406C-BF1F-FAC6736B64C5}"/>
          </ac:spMkLst>
        </pc:spChg>
        <pc:spChg chg="mod">
          <ac:chgData name="Stefano Ascani" userId="81b8f94f-1743-44e2-8962-5e4d0999f2d8" providerId="ADAL" clId="{F391E515-001F-4DF3-8B93-26B46ABFACC2}" dt="2023-09-01T09:34:38.585" v="219" actId="20577"/>
          <ac:spMkLst>
            <pc:docMk/>
            <pc:sldMk cId="2516347749" sldId="2820"/>
            <ac:spMk id="205" creationId="{E7CAA8A6-D6D1-41C5-8CA2-5AA28488F08E}"/>
          </ac:spMkLst>
        </pc:spChg>
        <pc:spChg chg="mod">
          <ac:chgData name="Stefano Ascani" userId="81b8f94f-1743-44e2-8962-5e4d0999f2d8" providerId="ADAL" clId="{F391E515-001F-4DF3-8B93-26B46ABFACC2}" dt="2023-09-01T09:20:21.442" v="135" actId="20577"/>
          <ac:spMkLst>
            <pc:docMk/>
            <pc:sldMk cId="2516347749" sldId="2820"/>
            <ac:spMk id="207" creationId="{6FD25254-3791-40FD-A415-E067EA4C7A1D}"/>
          </ac:spMkLst>
        </pc:spChg>
        <pc:spChg chg="mod">
          <ac:chgData name="Stefano Ascani" userId="81b8f94f-1743-44e2-8962-5e4d0999f2d8" providerId="ADAL" clId="{F391E515-001F-4DF3-8B93-26B46ABFACC2}" dt="2023-09-01T09:25:09.050" v="157" actId="1076"/>
          <ac:spMkLst>
            <pc:docMk/>
            <pc:sldMk cId="2516347749" sldId="2820"/>
            <ac:spMk id="208" creationId="{AC8324DA-0FB1-4C77-A810-E4B83A018752}"/>
          </ac:spMkLst>
        </pc:spChg>
        <pc:spChg chg="mod">
          <ac:chgData name="Stefano Ascani" userId="81b8f94f-1743-44e2-8962-5e4d0999f2d8" providerId="ADAL" clId="{F391E515-001F-4DF3-8B93-26B46ABFACC2}" dt="2023-09-01T09:26:23.220" v="168" actId="1076"/>
          <ac:spMkLst>
            <pc:docMk/>
            <pc:sldMk cId="2516347749" sldId="2820"/>
            <ac:spMk id="209" creationId="{0D2468E3-075E-4745-9EA0-4C48278453F2}"/>
          </ac:spMkLst>
        </pc:spChg>
        <pc:spChg chg="mod">
          <ac:chgData name="Stefano Ascani" userId="81b8f94f-1743-44e2-8962-5e4d0999f2d8" providerId="ADAL" clId="{F391E515-001F-4DF3-8B93-26B46ABFACC2}" dt="2023-09-01T09:31:30.640" v="204" actId="20577"/>
          <ac:spMkLst>
            <pc:docMk/>
            <pc:sldMk cId="2516347749" sldId="2820"/>
            <ac:spMk id="211" creationId="{51DDFEAE-1251-406D-B8FA-5ACB868BA5CA}"/>
          </ac:spMkLst>
        </pc:spChg>
        <pc:spChg chg="mod">
          <ac:chgData name="Stefano Ascani" userId="81b8f94f-1743-44e2-8962-5e4d0999f2d8" providerId="ADAL" clId="{F391E515-001F-4DF3-8B93-26B46ABFACC2}" dt="2023-09-01T09:34:35.913" v="217" actId="1076"/>
          <ac:spMkLst>
            <pc:docMk/>
            <pc:sldMk cId="2516347749" sldId="2820"/>
            <ac:spMk id="212" creationId="{549BC378-F5F4-4B57-A829-7B0FE9D23C26}"/>
          </ac:spMkLst>
        </pc:spChg>
        <pc:picChg chg="del mod">
          <ac:chgData name="Stefano Ascani" userId="81b8f94f-1743-44e2-8962-5e4d0999f2d8" providerId="ADAL" clId="{F391E515-001F-4DF3-8B93-26B46ABFACC2}" dt="2023-09-01T09:19:42.232" v="123" actId="21"/>
          <ac:picMkLst>
            <pc:docMk/>
            <pc:sldMk cId="2516347749" sldId="2820"/>
            <ac:picMk id="3" creationId="{E7AC6156-D093-4E5F-054C-A4C50B34F5AC}"/>
          </ac:picMkLst>
        </pc:picChg>
        <pc:picChg chg="add del mod ord">
          <ac:chgData name="Stefano Ascani" userId="81b8f94f-1743-44e2-8962-5e4d0999f2d8" providerId="ADAL" clId="{F391E515-001F-4DF3-8B93-26B46ABFACC2}" dt="2023-09-01T09:20:15.732" v="131" actId="478"/>
          <ac:picMkLst>
            <pc:docMk/>
            <pc:sldMk cId="2516347749" sldId="2820"/>
            <ac:picMk id="4" creationId="{AF6C4045-290E-5578-0E65-93A929E588EF}"/>
          </ac:picMkLst>
        </pc:picChg>
        <pc:picChg chg="del mod">
          <ac:chgData name="Stefano Ascani" userId="81b8f94f-1743-44e2-8962-5e4d0999f2d8" providerId="ADAL" clId="{F391E515-001F-4DF3-8B93-26B46ABFACC2}" dt="2023-09-01T09:20:14.771" v="130" actId="21"/>
          <ac:picMkLst>
            <pc:docMk/>
            <pc:sldMk cId="2516347749" sldId="2820"/>
            <ac:picMk id="5" creationId="{0240F7A7-DAD1-AA45-3E6C-4627A9B0D662}"/>
          </ac:picMkLst>
        </pc:picChg>
        <pc:picChg chg="add mod ord">
          <ac:chgData name="Stefano Ascani" userId="81b8f94f-1743-44e2-8962-5e4d0999f2d8" providerId="ADAL" clId="{F391E515-001F-4DF3-8B93-26B46ABFACC2}" dt="2023-09-01T09:20:17.572" v="133" actId="167"/>
          <ac:picMkLst>
            <pc:docMk/>
            <pc:sldMk cId="2516347749" sldId="2820"/>
            <ac:picMk id="6" creationId="{F86F1134-F532-3DE4-011F-A7363FD70249}"/>
          </ac:picMkLst>
        </pc:picChg>
        <pc:picChg chg="del mod">
          <ac:chgData name="Stefano Ascani" userId="81b8f94f-1743-44e2-8962-5e4d0999f2d8" providerId="ADAL" clId="{F391E515-001F-4DF3-8B93-26B46ABFACC2}" dt="2023-09-01T09:24:47.717" v="148" actId="21"/>
          <ac:picMkLst>
            <pc:docMk/>
            <pc:sldMk cId="2516347749" sldId="2820"/>
            <ac:picMk id="7" creationId="{E0A56243-BF39-734E-1471-2C643D0B8A7C}"/>
          </ac:picMkLst>
        </pc:picChg>
        <pc:picChg chg="add mod ord">
          <ac:chgData name="Stefano Ascani" userId="81b8f94f-1743-44e2-8962-5e4d0999f2d8" providerId="ADAL" clId="{F391E515-001F-4DF3-8B93-26B46ABFACC2}" dt="2023-09-01T09:24:51.014" v="151" actId="167"/>
          <ac:picMkLst>
            <pc:docMk/>
            <pc:sldMk cId="2516347749" sldId="2820"/>
            <ac:picMk id="8" creationId="{F59C2584-216B-945F-ECA7-DF9EC212C2F7}"/>
          </ac:picMkLst>
        </pc:picChg>
        <pc:picChg chg="del mod">
          <ac:chgData name="Stefano Ascani" userId="81b8f94f-1743-44e2-8962-5e4d0999f2d8" providerId="ADAL" clId="{F391E515-001F-4DF3-8B93-26B46ABFACC2}" dt="2023-09-01T09:26:03.532" v="160" actId="21"/>
          <ac:picMkLst>
            <pc:docMk/>
            <pc:sldMk cId="2516347749" sldId="2820"/>
            <ac:picMk id="9" creationId="{192E5A25-CECD-0885-59C9-E17E3113D266}"/>
          </ac:picMkLst>
        </pc:picChg>
        <pc:picChg chg="add mod ord">
          <ac:chgData name="Stefano Ascani" userId="81b8f94f-1743-44e2-8962-5e4d0999f2d8" providerId="ADAL" clId="{F391E515-001F-4DF3-8B93-26B46ABFACC2}" dt="2023-09-01T09:26:08.564" v="163" actId="167"/>
          <ac:picMkLst>
            <pc:docMk/>
            <pc:sldMk cId="2516347749" sldId="2820"/>
            <ac:picMk id="10" creationId="{EDA527E8-EE51-75B6-9240-554FF75963D3}"/>
          </ac:picMkLst>
        </pc:picChg>
        <pc:picChg chg="del mod">
          <ac:chgData name="Stefano Ascani" userId="81b8f94f-1743-44e2-8962-5e4d0999f2d8" providerId="ADAL" clId="{F391E515-001F-4DF3-8B93-26B46ABFACC2}" dt="2023-09-01T09:27:53.605" v="173" actId="21"/>
          <ac:picMkLst>
            <pc:docMk/>
            <pc:sldMk cId="2516347749" sldId="2820"/>
            <ac:picMk id="11" creationId="{AC0C803D-02B5-8131-14FB-CB6D848A1965}"/>
          </ac:picMkLst>
        </pc:picChg>
        <pc:picChg chg="add mod ord">
          <ac:chgData name="Stefano Ascani" userId="81b8f94f-1743-44e2-8962-5e4d0999f2d8" providerId="ADAL" clId="{F391E515-001F-4DF3-8B93-26B46ABFACC2}" dt="2023-09-01T09:27:56.937" v="176" actId="167"/>
          <ac:picMkLst>
            <pc:docMk/>
            <pc:sldMk cId="2516347749" sldId="2820"/>
            <ac:picMk id="12" creationId="{2FFD6D80-89A5-D2AF-958C-77F748817FB9}"/>
          </ac:picMkLst>
        </pc:picChg>
        <pc:picChg chg="del mod">
          <ac:chgData name="Stefano Ascani" userId="81b8f94f-1743-44e2-8962-5e4d0999f2d8" providerId="ADAL" clId="{F391E515-001F-4DF3-8B93-26B46ABFACC2}" dt="2023-09-01T09:28:59.822" v="183" actId="21"/>
          <ac:picMkLst>
            <pc:docMk/>
            <pc:sldMk cId="2516347749" sldId="2820"/>
            <ac:picMk id="13" creationId="{B562FE5F-8952-AF41-7E42-95CFA48AB08B}"/>
          </ac:picMkLst>
        </pc:picChg>
        <pc:picChg chg="add mod ord">
          <ac:chgData name="Stefano Ascani" userId="81b8f94f-1743-44e2-8962-5e4d0999f2d8" providerId="ADAL" clId="{F391E515-001F-4DF3-8B93-26B46ABFACC2}" dt="2023-09-01T09:29:03.447" v="187" actId="167"/>
          <ac:picMkLst>
            <pc:docMk/>
            <pc:sldMk cId="2516347749" sldId="2820"/>
            <ac:picMk id="14" creationId="{C3EFB770-24B9-19A4-2E6D-092B8304BB70}"/>
          </ac:picMkLst>
        </pc:picChg>
        <pc:picChg chg="del mod">
          <ac:chgData name="Stefano Ascani" userId="81b8f94f-1743-44e2-8962-5e4d0999f2d8" providerId="ADAL" clId="{F391E515-001F-4DF3-8B93-26B46ABFACC2}" dt="2023-09-01T09:31:24.296" v="199" actId="21"/>
          <ac:picMkLst>
            <pc:docMk/>
            <pc:sldMk cId="2516347749" sldId="2820"/>
            <ac:picMk id="15" creationId="{96E22BD2-9E1B-A688-1D7C-7A5CA2240392}"/>
          </ac:picMkLst>
        </pc:picChg>
        <pc:picChg chg="add mod ord">
          <ac:chgData name="Stefano Ascani" userId="81b8f94f-1743-44e2-8962-5e4d0999f2d8" providerId="ADAL" clId="{F391E515-001F-4DF3-8B93-26B46ABFACC2}" dt="2023-09-01T09:31:27.391" v="202" actId="167"/>
          <ac:picMkLst>
            <pc:docMk/>
            <pc:sldMk cId="2516347749" sldId="2820"/>
            <ac:picMk id="16" creationId="{2BD55AFD-BFC8-BA46-DB02-FA7EEAD8D985}"/>
          </ac:picMkLst>
        </pc:picChg>
        <pc:picChg chg="del mod">
          <ac:chgData name="Stefano Ascani" userId="81b8f94f-1743-44e2-8962-5e4d0999f2d8" providerId="ADAL" clId="{F391E515-001F-4DF3-8B93-26B46ABFACC2}" dt="2023-09-01T09:34:24.965" v="211" actId="21"/>
          <ac:picMkLst>
            <pc:docMk/>
            <pc:sldMk cId="2516347749" sldId="2820"/>
            <ac:picMk id="17" creationId="{89794FE6-C046-BEA5-6D40-EF0AC18E1125}"/>
          </ac:picMkLst>
        </pc:picChg>
        <pc:picChg chg="add mod ord">
          <ac:chgData name="Stefano Ascani" userId="81b8f94f-1743-44e2-8962-5e4d0999f2d8" providerId="ADAL" clId="{F391E515-001F-4DF3-8B93-26B46ABFACC2}" dt="2023-09-01T09:34:28.179" v="214" actId="167"/>
          <ac:picMkLst>
            <pc:docMk/>
            <pc:sldMk cId="2516347749" sldId="2820"/>
            <ac:picMk id="18" creationId="{691166C5-8337-9F2E-942C-689F25F08E4F}"/>
          </ac:picMkLst>
        </pc:picChg>
        <pc:picChg chg="del mod">
          <ac:chgData name="Stefano Ascani" userId="81b8f94f-1743-44e2-8962-5e4d0999f2d8" providerId="ADAL" clId="{F391E515-001F-4DF3-8B93-26B46ABFACC2}" dt="2023-09-01T09:19:43.188" v="124" actId="478"/>
          <ac:picMkLst>
            <pc:docMk/>
            <pc:sldMk cId="2516347749" sldId="2820"/>
            <ac:picMk id="20" creationId="{18148F72-3E8C-930E-C40B-1913987B34C2}"/>
          </ac:picMkLst>
        </pc:picChg>
        <pc:picChg chg="del mod">
          <ac:chgData name="Stefano Ascani" userId="81b8f94f-1743-44e2-8962-5e4d0999f2d8" providerId="ADAL" clId="{F391E515-001F-4DF3-8B93-26B46ABFACC2}" dt="2023-09-01T09:24:48.776" v="149" actId="478"/>
          <ac:picMkLst>
            <pc:docMk/>
            <pc:sldMk cId="2516347749" sldId="2820"/>
            <ac:picMk id="22" creationId="{558FE77B-DE06-EAA8-5C68-20DA111688BA}"/>
          </ac:picMkLst>
        </pc:picChg>
        <pc:picChg chg="del mod">
          <ac:chgData name="Stefano Ascani" userId="81b8f94f-1743-44e2-8962-5e4d0999f2d8" providerId="ADAL" clId="{F391E515-001F-4DF3-8B93-26B46ABFACC2}" dt="2023-09-01T09:26:05.747" v="161" actId="478"/>
          <ac:picMkLst>
            <pc:docMk/>
            <pc:sldMk cId="2516347749" sldId="2820"/>
            <ac:picMk id="24" creationId="{05CE75DC-E127-167B-FD48-F8514B3839E0}"/>
          </ac:picMkLst>
        </pc:picChg>
        <pc:picChg chg="del mod">
          <ac:chgData name="Stefano Ascani" userId="81b8f94f-1743-44e2-8962-5e4d0999f2d8" providerId="ADAL" clId="{F391E515-001F-4DF3-8B93-26B46ABFACC2}" dt="2023-09-01T09:27:54.607" v="174" actId="478"/>
          <ac:picMkLst>
            <pc:docMk/>
            <pc:sldMk cId="2516347749" sldId="2820"/>
            <ac:picMk id="26" creationId="{D31423CF-FC25-CE6E-F62E-498C8EDD0830}"/>
          </ac:picMkLst>
        </pc:picChg>
        <pc:picChg chg="del mod">
          <ac:chgData name="Stefano Ascani" userId="81b8f94f-1743-44e2-8962-5e4d0999f2d8" providerId="ADAL" clId="{F391E515-001F-4DF3-8B93-26B46ABFACC2}" dt="2023-09-01T09:29:00.822" v="185" actId="478"/>
          <ac:picMkLst>
            <pc:docMk/>
            <pc:sldMk cId="2516347749" sldId="2820"/>
            <ac:picMk id="28" creationId="{7F19A571-D3B1-37FF-9FD2-CC4F8DAB315B}"/>
          </ac:picMkLst>
        </pc:picChg>
        <pc:picChg chg="del mod">
          <ac:chgData name="Stefano Ascani" userId="81b8f94f-1743-44e2-8962-5e4d0999f2d8" providerId="ADAL" clId="{F391E515-001F-4DF3-8B93-26B46ABFACC2}" dt="2023-09-01T09:31:25.295" v="200" actId="478"/>
          <ac:picMkLst>
            <pc:docMk/>
            <pc:sldMk cId="2516347749" sldId="2820"/>
            <ac:picMk id="30" creationId="{A732837E-48FC-04A0-A0A0-818D9528438F}"/>
          </ac:picMkLst>
        </pc:picChg>
        <pc:picChg chg="del mod">
          <ac:chgData name="Stefano Ascani" userId="81b8f94f-1743-44e2-8962-5e4d0999f2d8" providerId="ADAL" clId="{F391E515-001F-4DF3-8B93-26B46ABFACC2}" dt="2023-09-01T09:34:25.934" v="212" actId="478"/>
          <ac:picMkLst>
            <pc:docMk/>
            <pc:sldMk cId="2516347749" sldId="2820"/>
            <ac:picMk id="32" creationId="{F67A519F-3745-8094-D7CB-D4C0B23B4653}"/>
          </ac:picMkLst>
        </pc:picChg>
      </pc:sldChg>
      <pc:sldChg chg="addSp delSp modSp mod">
        <pc:chgData name="Stefano Ascani" userId="81b8f94f-1743-44e2-8962-5e4d0999f2d8" providerId="ADAL" clId="{F391E515-001F-4DF3-8B93-26B46ABFACC2}" dt="2023-09-01T10:19:33.788" v="310" actId="478"/>
        <pc:sldMkLst>
          <pc:docMk/>
          <pc:sldMk cId="2135873161" sldId="3017"/>
        </pc:sldMkLst>
        <pc:spChg chg="add del mod">
          <ac:chgData name="Stefano Ascani" userId="81b8f94f-1743-44e2-8962-5e4d0999f2d8" providerId="ADAL" clId="{F391E515-001F-4DF3-8B93-26B46ABFACC2}" dt="2023-09-01T10:19:33.788" v="310" actId="478"/>
          <ac:spMkLst>
            <pc:docMk/>
            <pc:sldMk cId="2135873161" sldId="3017"/>
            <ac:spMk id="2" creationId="{AA988684-9E76-CDC8-0CC0-F755B945110B}"/>
          </ac:spMkLst>
        </pc:spChg>
        <pc:spChg chg="mod">
          <ac:chgData name="Stefano Ascani" userId="81b8f94f-1743-44e2-8962-5e4d0999f2d8" providerId="ADAL" clId="{F391E515-001F-4DF3-8B93-26B46ABFACC2}" dt="2023-09-01T10:17:31.160" v="285" actId="20577"/>
          <ac:spMkLst>
            <pc:docMk/>
            <pc:sldMk cId="2135873161" sldId="3017"/>
            <ac:spMk id="194" creationId="{99FBFFB2-F269-41A8-A4D7-F90B22ADB134}"/>
          </ac:spMkLst>
        </pc:spChg>
        <pc:spChg chg="mod">
          <ac:chgData name="Stefano Ascani" userId="81b8f94f-1743-44e2-8962-5e4d0999f2d8" providerId="ADAL" clId="{F391E515-001F-4DF3-8B93-26B46ABFACC2}" dt="2023-09-01T10:19:22.192" v="305" actId="20577"/>
          <ac:spMkLst>
            <pc:docMk/>
            <pc:sldMk cId="2135873161" sldId="3017"/>
            <ac:spMk id="200" creationId="{3FADC6F7-CE65-4F30-9BBB-486934372780}"/>
          </ac:spMkLst>
        </pc:spChg>
        <pc:spChg chg="mod">
          <ac:chgData name="Stefano Ascani" userId="81b8f94f-1743-44e2-8962-5e4d0999f2d8" providerId="ADAL" clId="{F391E515-001F-4DF3-8B93-26B46ABFACC2}" dt="2023-09-01T10:17:26.451" v="283" actId="20577"/>
          <ac:spMkLst>
            <pc:docMk/>
            <pc:sldMk cId="2135873161" sldId="3017"/>
            <ac:spMk id="207" creationId="{6FD25254-3791-40FD-A415-E067EA4C7A1D}"/>
          </ac:spMkLst>
        </pc:spChg>
        <pc:spChg chg="mod">
          <ac:chgData name="Stefano Ascani" userId="81b8f94f-1743-44e2-8962-5e4d0999f2d8" providerId="ADAL" clId="{F391E515-001F-4DF3-8B93-26B46ABFACC2}" dt="2023-09-01T10:18:34.959" v="294" actId="1076"/>
          <ac:spMkLst>
            <pc:docMk/>
            <pc:sldMk cId="2135873161" sldId="3017"/>
            <ac:spMk id="209" creationId="{0D2468E3-075E-4745-9EA0-4C48278453F2}"/>
          </ac:spMkLst>
        </pc:spChg>
        <pc:spChg chg="mod">
          <ac:chgData name="Stefano Ascani" userId="81b8f94f-1743-44e2-8962-5e4d0999f2d8" providerId="ADAL" clId="{F391E515-001F-4DF3-8B93-26B46ABFACC2}" dt="2023-09-01T10:19:13.415" v="303" actId="1076"/>
          <ac:spMkLst>
            <pc:docMk/>
            <pc:sldMk cId="2135873161" sldId="3017"/>
            <ac:spMk id="210" creationId="{4E3150AB-0630-4755-8BAB-910722DDA5D9}"/>
          </ac:spMkLst>
        </pc:spChg>
        <pc:spChg chg="mod">
          <ac:chgData name="Stefano Ascani" userId="81b8f94f-1743-44e2-8962-5e4d0999f2d8" providerId="ADAL" clId="{F391E515-001F-4DF3-8B93-26B46ABFACC2}" dt="2023-09-01T10:19:28.020" v="307" actId="20577"/>
          <ac:spMkLst>
            <pc:docMk/>
            <pc:sldMk cId="2135873161" sldId="3017"/>
            <ac:spMk id="211" creationId="{51DDFEAE-1251-406D-B8FA-5ACB868BA5CA}"/>
          </ac:spMkLst>
        </pc:spChg>
        <pc:spChg chg="mod">
          <ac:chgData name="Stefano Ascani" userId="81b8f94f-1743-44e2-8962-5e4d0999f2d8" providerId="ADAL" clId="{F391E515-001F-4DF3-8B93-26B46ABFACC2}" dt="2023-09-01T10:19:31.267" v="309" actId="20577"/>
          <ac:spMkLst>
            <pc:docMk/>
            <pc:sldMk cId="2135873161" sldId="3017"/>
            <ac:spMk id="212" creationId="{549BC378-F5F4-4B57-A829-7B0FE9D23C26}"/>
          </ac:spMkLst>
        </pc:spChg>
        <pc:picChg chg="del mod">
          <ac:chgData name="Stefano Ascani" userId="81b8f94f-1743-44e2-8962-5e4d0999f2d8" providerId="ADAL" clId="{F391E515-001F-4DF3-8B93-26B46ABFACC2}" dt="2023-09-01T10:18:19.977" v="288" actId="21"/>
          <ac:picMkLst>
            <pc:docMk/>
            <pc:sldMk cId="2135873161" sldId="3017"/>
            <ac:picMk id="3" creationId="{F4DC340A-88C0-6409-3FAD-30433DB39015}"/>
          </ac:picMkLst>
        </pc:picChg>
        <pc:picChg chg="add mod ord">
          <ac:chgData name="Stefano Ascani" userId="81b8f94f-1743-44e2-8962-5e4d0999f2d8" providerId="ADAL" clId="{F391E515-001F-4DF3-8B93-26B46ABFACC2}" dt="2023-09-01T10:18:23.127" v="291" actId="167"/>
          <ac:picMkLst>
            <pc:docMk/>
            <pc:sldMk cId="2135873161" sldId="3017"/>
            <ac:picMk id="4" creationId="{88FF2566-236E-564E-A0D2-2704992A24E8}"/>
          </ac:picMkLst>
        </pc:picChg>
        <pc:picChg chg="del mod">
          <ac:chgData name="Stefano Ascani" userId="81b8f94f-1743-44e2-8962-5e4d0999f2d8" providerId="ADAL" clId="{F391E515-001F-4DF3-8B93-26B46ABFACC2}" dt="2023-09-01T10:19:03.417" v="297" actId="21"/>
          <ac:picMkLst>
            <pc:docMk/>
            <pc:sldMk cId="2135873161" sldId="3017"/>
            <ac:picMk id="5" creationId="{06D1FB77-C733-2636-0F63-5D02B9590E3F}"/>
          </ac:picMkLst>
        </pc:picChg>
        <pc:picChg chg="add mod ord">
          <ac:chgData name="Stefano Ascani" userId="81b8f94f-1743-44e2-8962-5e4d0999f2d8" providerId="ADAL" clId="{F391E515-001F-4DF3-8B93-26B46ABFACC2}" dt="2023-09-01T10:19:06.861" v="300" actId="167"/>
          <ac:picMkLst>
            <pc:docMk/>
            <pc:sldMk cId="2135873161" sldId="3017"/>
            <ac:picMk id="6" creationId="{AC01B9F1-3955-CCF3-F001-9D8741414B47}"/>
          </ac:picMkLst>
        </pc:picChg>
        <pc:picChg chg="del mod">
          <ac:chgData name="Stefano Ascani" userId="81b8f94f-1743-44e2-8962-5e4d0999f2d8" providerId="ADAL" clId="{F391E515-001F-4DF3-8B93-26B46ABFACC2}" dt="2023-09-01T10:18:20.956" v="289" actId="478"/>
          <ac:picMkLst>
            <pc:docMk/>
            <pc:sldMk cId="2135873161" sldId="3017"/>
            <ac:picMk id="15" creationId="{04CF19A1-CCB3-C1CD-B1F6-90BEB7682E77}"/>
          </ac:picMkLst>
        </pc:picChg>
        <pc:picChg chg="del mod">
          <ac:chgData name="Stefano Ascani" userId="81b8f94f-1743-44e2-8962-5e4d0999f2d8" providerId="ADAL" clId="{F391E515-001F-4DF3-8B93-26B46ABFACC2}" dt="2023-09-01T10:19:04.334" v="298" actId="478"/>
          <ac:picMkLst>
            <pc:docMk/>
            <pc:sldMk cId="2135873161" sldId="3017"/>
            <ac:picMk id="18" creationId="{EFF17B24-F8B2-B810-27CE-E6CF8D0CE195}"/>
          </ac:picMkLst>
        </pc:picChg>
      </pc:sldChg>
      <pc:sldChg chg="addSp delSp modSp mod">
        <pc:chgData name="Stefano Ascani" userId="81b8f94f-1743-44e2-8962-5e4d0999f2d8" providerId="ADAL" clId="{F391E515-001F-4DF3-8B93-26B46ABFACC2}" dt="2023-09-01T10:23:40.568" v="349" actId="20577"/>
        <pc:sldMkLst>
          <pc:docMk/>
          <pc:sldMk cId="2453051735" sldId="3050"/>
        </pc:sldMkLst>
        <pc:spChg chg="add del mod">
          <ac:chgData name="Stefano Ascani" userId="81b8f94f-1743-44e2-8962-5e4d0999f2d8" providerId="ADAL" clId="{F391E515-001F-4DF3-8B93-26B46ABFACC2}" dt="2023-09-01T10:23:11.815" v="334" actId="478"/>
          <ac:spMkLst>
            <pc:docMk/>
            <pc:sldMk cId="2453051735" sldId="3050"/>
            <ac:spMk id="2" creationId="{A21E72E9-891F-1B65-303D-B4422EC387D3}"/>
          </ac:spMkLst>
        </pc:spChg>
        <pc:spChg chg="mod">
          <ac:chgData name="Stefano Ascani" userId="81b8f94f-1743-44e2-8962-5e4d0999f2d8" providerId="ADAL" clId="{F391E515-001F-4DF3-8B93-26B46ABFACC2}" dt="2023-09-01T10:23:40.568" v="349" actId="20577"/>
          <ac:spMkLst>
            <pc:docMk/>
            <pc:sldMk cId="2453051735" sldId="3050"/>
            <ac:spMk id="30" creationId="{022DB523-2F02-4586-A69F-BE73338A22BD}"/>
          </ac:spMkLst>
        </pc:spChg>
        <pc:graphicFrameChg chg="modGraphic">
          <ac:chgData name="Stefano Ascani" userId="81b8f94f-1743-44e2-8962-5e4d0999f2d8" providerId="ADAL" clId="{F391E515-001F-4DF3-8B93-26B46ABFACC2}" dt="2023-09-01T10:20:37.425" v="327" actId="20577"/>
          <ac:graphicFrameMkLst>
            <pc:docMk/>
            <pc:sldMk cId="2453051735" sldId="3050"/>
            <ac:graphicFrameMk id="59" creationId="{7C07CA19-5C60-47E6-9821-AFEA45A7A298}"/>
          </ac:graphicFrameMkLst>
        </pc:graphicFrameChg>
        <pc:picChg chg="del mod">
          <ac:chgData name="Stefano Ascani" userId="81b8f94f-1743-44e2-8962-5e4d0999f2d8" providerId="ADAL" clId="{F391E515-001F-4DF3-8B93-26B46ABFACC2}" dt="2023-09-01T10:23:04.283" v="330" actId="21"/>
          <ac:picMkLst>
            <pc:docMk/>
            <pc:sldMk cId="2453051735" sldId="3050"/>
            <ac:picMk id="3" creationId="{B69FAB10-EFD0-6F26-F3C4-6B6720438A1E}"/>
          </ac:picMkLst>
        </pc:picChg>
        <pc:picChg chg="add mod ord">
          <ac:chgData name="Stefano Ascani" userId="81b8f94f-1743-44e2-8962-5e4d0999f2d8" providerId="ADAL" clId="{F391E515-001F-4DF3-8B93-26B46ABFACC2}" dt="2023-09-01T10:23:07.423" v="333" actId="167"/>
          <ac:picMkLst>
            <pc:docMk/>
            <pc:sldMk cId="2453051735" sldId="3050"/>
            <ac:picMk id="4" creationId="{92973DB7-91C2-8919-328D-37D9C4F3F195}"/>
          </ac:picMkLst>
        </pc:picChg>
        <pc:picChg chg="del mod">
          <ac:chgData name="Stefano Ascani" userId="81b8f94f-1743-44e2-8962-5e4d0999f2d8" providerId="ADAL" clId="{F391E515-001F-4DF3-8B93-26B46ABFACC2}" dt="2023-09-01T10:23:05.303" v="331" actId="478"/>
          <ac:picMkLst>
            <pc:docMk/>
            <pc:sldMk cId="2453051735" sldId="3050"/>
            <ac:picMk id="5" creationId="{7AC17C99-782C-EE37-A3A7-B2A27AB5D5CB}"/>
          </ac:picMkLst>
        </pc:picChg>
      </pc:sldChg>
      <pc:sldChg chg="addSp delSp modSp mod">
        <pc:chgData name="Stefano Ascani" userId="81b8f94f-1743-44e2-8962-5e4d0999f2d8" providerId="ADAL" clId="{F391E515-001F-4DF3-8B93-26B46ABFACC2}" dt="2023-09-01T10:20:10.826" v="323" actId="478"/>
        <pc:sldMkLst>
          <pc:docMk/>
          <pc:sldMk cId="1607012937" sldId="3126"/>
        </pc:sldMkLst>
        <pc:spChg chg="add del mod">
          <ac:chgData name="Stefano Ascani" userId="81b8f94f-1743-44e2-8962-5e4d0999f2d8" providerId="ADAL" clId="{F391E515-001F-4DF3-8B93-26B46ABFACC2}" dt="2023-09-01T10:20:10.826" v="323" actId="478"/>
          <ac:spMkLst>
            <pc:docMk/>
            <pc:sldMk cId="1607012937" sldId="3126"/>
            <ac:spMk id="2" creationId="{035FF4B4-0F0B-D4CC-DDC6-C122AC75028B}"/>
          </ac:spMkLst>
        </pc:spChg>
        <pc:spChg chg="mod">
          <ac:chgData name="Stefano Ascani" userId="81b8f94f-1743-44e2-8962-5e4d0999f2d8" providerId="ADAL" clId="{F391E515-001F-4DF3-8B93-26B46ABFACC2}" dt="2023-09-01T10:19:49.042" v="314" actId="20577"/>
          <ac:spMkLst>
            <pc:docMk/>
            <pc:sldMk cId="1607012937" sldId="3126"/>
            <ac:spMk id="54" creationId="{CAF53486-6DB4-4245-BC0F-7A7FB289F807}"/>
          </ac:spMkLst>
        </pc:spChg>
        <pc:spChg chg="mod">
          <ac:chgData name="Stefano Ascani" userId="81b8f94f-1743-44e2-8962-5e4d0999f2d8" providerId="ADAL" clId="{F391E515-001F-4DF3-8B93-26B46ABFACC2}" dt="2023-09-01T10:20:08.162" v="322" actId="20577"/>
          <ac:spMkLst>
            <pc:docMk/>
            <pc:sldMk cId="1607012937" sldId="3126"/>
            <ac:spMk id="66" creationId="{7313C4C5-F373-4BCC-8363-5938F9EC4B8F}"/>
          </ac:spMkLst>
        </pc:spChg>
        <pc:spChg chg="mod">
          <ac:chgData name="Stefano Ascani" userId="81b8f94f-1743-44e2-8962-5e4d0999f2d8" providerId="ADAL" clId="{F391E515-001F-4DF3-8B93-26B46ABFACC2}" dt="2023-09-01T10:20:00.470" v="318" actId="20577"/>
          <ac:spMkLst>
            <pc:docMk/>
            <pc:sldMk cId="1607012937" sldId="3126"/>
            <ac:spMk id="123" creationId="{D37B759C-42D8-41B7-9CC7-5D0AC77E15EA}"/>
          </ac:spMkLst>
        </pc:spChg>
        <pc:spChg chg="mod">
          <ac:chgData name="Stefano Ascani" userId="81b8f94f-1743-44e2-8962-5e4d0999f2d8" providerId="ADAL" clId="{F391E515-001F-4DF3-8B93-26B46ABFACC2}" dt="2023-09-01T10:20:03.703" v="320" actId="20577"/>
          <ac:spMkLst>
            <pc:docMk/>
            <pc:sldMk cId="1607012937" sldId="3126"/>
            <ac:spMk id="135" creationId="{406B1B7E-C921-4889-B1EE-2EA6A1F26E82}"/>
          </ac:spMkLst>
        </pc:spChg>
      </pc:sldChg>
      <pc:sldChg chg="del">
        <pc:chgData name="Stefano Ascani" userId="81b8f94f-1743-44e2-8962-5e4d0999f2d8" providerId="ADAL" clId="{F391E515-001F-4DF3-8B93-26B46ABFACC2}" dt="2023-09-01T08:53:07.088" v="39" actId="47"/>
        <pc:sldMkLst>
          <pc:docMk/>
          <pc:sldMk cId="1710918503" sldId="3148"/>
        </pc:sldMkLst>
      </pc:sldChg>
      <pc:sldChg chg="delSp modSp mod">
        <pc:chgData name="Stefano Ascani" userId="81b8f94f-1743-44e2-8962-5e4d0999f2d8" providerId="ADAL" clId="{F391E515-001F-4DF3-8B93-26B46ABFACC2}" dt="2023-09-04T08:09:36.861" v="368"/>
        <pc:sldMkLst>
          <pc:docMk/>
          <pc:sldMk cId="486601072" sldId="3162"/>
        </pc:sldMkLst>
        <pc:spChg chg="mod">
          <ac:chgData name="Stefano Ascani" userId="81b8f94f-1743-44e2-8962-5e4d0999f2d8" providerId="ADAL" clId="{F391E515-001F-4DF3-8B93-26B46ABFACC2}" dt="2023-09-04T08:09:36.861" v="368"/>
          <ac:spMkLst>
            <pc:docMk/>
            <pc:sldMk cId="486601072" sldId="3162"/>
            <ac:spMk id="2" creationId="{02B12D8B-1E82-473F-9D37-AEACF1A3017E}"/>
          </ac:spMkLst>
        </pc:spChg>
        <pc:spChg chg="del">
          <ac:chgData name="Stefano Ascani" userId="81b8f94f-1743-44e2-8962-5e4d0999f2d8" providerId="ADAL" clId="{F391E515-001F-4DF3-8B93-26B46ABFACC2}" dt="2023-09-04T08:08:35.935" v="359" actId="478"/>
          <ac:spMkLst>
            <pc:docMk/>
            <pc:sldMk cId="486601072" sldId="3162"/>
            <ac:spMk id="4" creationId="{3457E959-437E-3DB6-3D33-4BDB1DA16C09}"/>
          </ac:spMkLst>
        </pc:spChg>
        <pc:spChg chg="mod">
          <ac:chgData name="Stefano Ascani" userId="81b8f94f-1743-44e2-8962-5e4d0999f2d8" providerId="ADAL" clId="{F391E515-001F-4DF3-8B93-26B46ABFACC2}" dt="2023-09-04T08:09:22.328" v="367" actId="1076"/>
          <ac:spMkLst>
            <pc:docMk/>
            <pc:sldMk cId="486601072" sldId="3162"/>
            <ac:spMk id="18" creationId="{534DE86D-A73D-413F-91F7-780C52A1E643}"/>
          </ac:spMkLst>
        </pc:spChg>
      </pc:sldChg>
      <pc:sldChg chg="modSp mod">
        <pc:chgData name="Stefano Ascani" userId="81b8f94f-1743-44e2-8962-5e4d0999f2d8" providerId="ADAL" clId="{F391E515-001F-4DF3-8B93-26B46ABFACC2}" dt="2023-09-01T09:06:20.324" v="54" actId="207"/>
        <pc:sldMkLst>
          <pc:docMk/>
          <pc:sldMk cId="1008849962" sldId="3453"/>
        </pc:sldMkLst>
        <pc:graphicFrameChg chg="mod modGraphic">
          <ac:chgData name="Stefano Ascani" userId="81b8f94f-1743-44e2-8962-5e4d0999f2d8" providerId="ADAL" clId="{F391E515-001F-4DF3-8B93-26B46ABFACC2}" dt="2023-09-01T09:06:20.324" v="54" actId="207"/>
          <ac:graphicFrameMkLst>
            <pc:docMk/>
            <pc:sldMk cId="1008849962" sldId="3453"/>
            <ac:graphicFrameMk id="6" creationId="{DDA3AB0A-12EF-94BB-61F1-E2178AB8F192}"/>
          </ac:graphicFrameMkLst>
        </pc:graphicFrameChg>
      </pc:sldChg>
      <pc:sldChg chg="del">
        <pc:chgData name="Stefano Ascani" userId="81b8f94f-1743-44e2-8962-5e4d0999f2d8" providerId="ADAL" clId="{F391E515-001F-4DF3-8B93-26B46ABFACC2}" dt="2023-09-01T08:52:19.866" v="38" actId="47"/>
        <pc:sldMkLst>
          <pc:docMk/>
          <pc:sldMk cId="1675375881" sldId="3460"/>
        </pc:sldMkLst>
      </pc:sldChg>
      <pc:sldChg chg="del">
        <pc:chgData name="Stefano Ascani" userId="81b8f94f-1743-44e2-8962-5e4d0999f2d8" providerId="ADAL" clId="{F391E515-001F-4DF3-8B93-26B46ABFACC2}" dt="2023-09-01T08:52:19.866" v="38" actId="47"/>
        <pc:sldMkLst>
          <pc:docMk/>
          <pc:sldMk cId="605411179" sldId="3478"/>
        </pc:sldMkLst>
      </pc:sldChg>
      <pc:sldChg chg="del">
        <pc:chgData name="Stefano Ascani" userId="81b8f94f-1743-44e2-8962-5e4d0999f2d8" providerId="ADAL" clId="{F391E515-001F-4DF3-8B93-26B46ABFACC2}" dt="2023-09-01T08:53:14.332" v="40" actId="47"/>
        <pc:sldMkLst>
          <pc:docMk/>
          <pc:sldMk cId="2407986458" sldId="3485"/>
        </pc:sldMkLst>
      </pc:sldChg>
      <pc:sldChg chg="del">
        <pc:chgData name="Stefano Ascani" userId="81b8f94f-1743-44e2-8962-5e4d0999f2d8" providerId="ADAL" clId="{F391E515-001F-4DF3-8B93-26B46ABFACC2}" dt="2023-09-01T08:51:26.324" v="29" actId="47"/>
        <pc:sldMkLst>
          <pc:docMk/>
          <pc:sldMk cId="1188764144" sldId="3486"/>
        </pc:sldMkLst>
      </pc:sldChg>
      <pc:sldChg chg="del">
        <pc:chgData name="Stefano Ascani" userId="81b8f94f-1743-44e2-8962-5e4d0999f2d8" providerId="ADAL" clId="{F391E515-001F-4DF3-8B93-26B46ABFACC2}" dt="2023-09-01T08:51:39.199" v="33" actId="47"/>
        <pc:sldMkLst>
          <pc:docMk/>
          <pc:sldMk cId="243707611" sldId="3488"/>
        </pc:sldMkLst>
      </pc:sldChg>
      <pc:sldChg chg="del">
        <pc:chgData name="Stefano Ascani" userId="81b8f94f-1743-44e2-8962-5e4d0999f2d8" providerId="ADAL" clId="{F391E515-001F-4DF3-8B93-26B46ABFACC2}" dt="2023-09-01T08:51:48.487" v="35" actId="47"/>
        <pc:sldMkLst>
          <pc:docMk/>
          <pc:sldMk cId="1047923815" sldId="3489"/>
        </pc:sldMkLst>
      </pc:sldChg>
      <pc:sldChg chg="del">
        <pc:chgData name="Stefano Ascani" userId="81b8f94f-1743-44e2-8962-5e4d0999f2d8" providerId="ADAL" clId="{F391E515-001F-4DF3-8B93-26B46ABFACC2}" dt="2023-09-01T08:52:02.176" v="37" actId="47"/>
        <pc:sldMkLst>
          <pc:docMk/>
          <pc:sldMk cId="1226559671" sldId="3490"/>
        </pc:sldMkLst>
      </pc:sldChg>
      <pc:sldChg chg="del">
        <pc:chgData name="Stefano Ascani" userId="81b8f94f-1743-44e2-8962-5e4d0999f2d8" providerId="ADAL" clId="{F391E515-001F-4DF3-8B93-26B46ABFACC2}" dt="2023-09-01T08:52:19.866" v="38" actId="47"/>
        <pc:sldMkLst>
          <pc:docMk/>
          <pc:sldMk cId="1058341476" sldId="3491"/>
        </pc:sldMkLst>
      </pc:sldChg>
      <pc:sldChg chg="del">
        <pc:chgData name="Stefano Ascani" userId="81b8f94f-1743-44e2-8962-5e4d0999f2d8" providerId="ADAL" clId="{F391E515-001F-4DF3-8B93-26B46ABFACC2}" dt="2023-09-01T08:52:19.866" v="38" actId="47"/>
        <pc:sldMkLst>
          <pc:docMk/>
          <pc:sldMk cId="2342788806" sldId="3492"/>
        </pc:sldMkLst>
      </pc:sldChg>
      <pc:sldChg chg="del">
        <pc:chgData name="Stefano Ascani" userId="81b8f94f-1743-44e2-8962-5e4d0999f2d8" providerId="ADAL" clId="{F391E515-001F-4DF3-8B93-26B46ABFACC2}" dt="2023-09-01T08:52:19.866" v="38" actId="47"/>
        <pc:sldMkLst>
          <pc:docMk/>
          <pc:sldMk cId="621786822" sldId="3493"/>
        </pc:sldMkLst>
      </pc:sldChg>
      <pc:sldChg chg="del">
        <pc:chgData name="Stefano Ascani" userId="81b8f94f-1743-44e2-8962-5e4d0999f2d8" providerId="ADAL" clId="{F391E515-001F-4DF3-8B93-26B46ABFACC2}" dt="2023-09-01T08:51:32.395" v="31" actId="47"/>
        <pc:sldMkLst>
          <pc:docMk/>
          <pc:sldMk cId="407551467" sldId="3494"/>
        </pc:sldMkLst>
      </pc:sldChg>
      <pc:sldChg chg="del">
        <pc:chgData name="Stefano Ascani" userId="81b8f94f-1743-44e2-8962-5e4d0999f2d8" providerId="ADAL" clId="{F391E515-001F-4DF3-8B93-26B46ABFACC2}" dt="2023-09-01T08:52:19.866" v="38" actId="47"/>
        <pc:sldMkLst>
          <pc:docMk/>
          <pc:sldMk cId="2291193410" sldId="3495"/>
        </pc:sldMkLst>
      </pc:sldChg>
      <pc:sldChg chg="del">
        <pc:chgData name="Stefano Ascani" userId="81b8f94f-1743-44e2-8962-5e4d0999f2d8" providerId="ADAL" clId="{F391E515-001F-4DF3-8B93-26B46ABFACC2}" dt="2023-09-01T08:52:19.866" v="38" actId="47"/>
        <pc:sldMkLst>
          <pc:docMk/>
          <pc:sldMk cId="420537554" sldId="3496"/>
        </pc:sldMkLst>
      </pc:sldChg>
      <pc:sldChg chg="del">
        <pc:chgData name="Stefano Ascani" userId="81b8f94f-1743-44e2-8962-5e4d0999f2d8" providerId="ADAL" clId="{F391E515-001F-4DF3-8B93-26B46ABFACC2}" dt="2023-09-01T08:52:19.866" v="38" actId="47"/>
        <pc:sldMkLst>
          <pc:docMk/>
          <pc:sldMk cId="666397119" sldId="3497"/>
        </pc:sldMkLst>
      </pc:sldChg>
      <pc:sldChg chg="del">
        <pc:chgData name="Stefano Ascani" userId="81b8f94f-1743-44e2-8962-5e4d0999f2d8" providerId="ADAL" clId="{F391E515-001F-4DF3-8B93-26B46ABFACC2}" dt="2023-09-01T08:52:19.866" v="38" actId="47"/>
        <pc:sldMkLst>
          <pc:docMk/>
          <pc:sldMk cId="574173245" sldId="3498"/>
        </pc:sldMkLst>
      </pc:sldChg>
      <pc:sldChg chg="del">
        <pc:chgData name="Stefano Ascani" userId="81b8f94f-1743-44e2-8962-5e4d0999f2d8" providerId="ADAL" clId="{F391E515-001F-4DF3-8B93-26B46ABFACC2}" dt="2023-09-01T08:52:19.866" v="38" actId="47"/>
        <pc:sldMkLst>
          <pc:docMk/>
          <pc:sldMk cId="1969213480" sldId="3499"/>
        </pc:sldMkLst>
      </pc:sldChg>
      <pc:sldChg chg="del">
        <pc:chgData name="Stefano Ascani" userId="81b8f94f-1743-44e2-8962-5e4d0999f2d8" providerId="ADAL" clId="{F391E515-001F-4DF3-8B93-26B46ABFACC2}" dt="2023-09-01T08:52:19.866" v="38" actId="47"/>
        <pc:sldMkLst>
          <pc:docMk/>
          <pc:sldMk cId="3151508836" sldId="3500"/>
        </pc:sldMkLst>
      </pc:sldChg>
      <pc:sldChg chg="del">
        <pc:chgData name="Stefano Ascani" userId="81b8f94f-1743-44e2-8962-5e4d0999f2d8" providerId="ADAL" clId="{F391E515-001F-4DF3-8B93-26B46ABFACC2}" dt="2023-09-01T08:52:19.866" v="38" actId="47"/>
        <pc:sldMkLst>
          <pc:docMk/>
          <pc:sldMk cId="3592465194" sldId="3501"/>
        </pc:sldMkLst>
      </pc:sldChg>
      <pc:sldChg chg="del">
        <pc:chgData name="Stefano Ascani" userId="81b8f94f-1743-44e2-8962-5e4d0999f2d8" providerId="ADAL" clId="{F391E515-001F-4DF3-8B93-26B46ABFACC2}" dt="2023-09-01T08:52:19.866" v="38" actId="47"/>
        <pc:sldMkLst>
          <pc:docMk/>
          <pc:sldMk cId="3085474101" sldId="3502"/>
        </pc:sldMkLst>
      </pc:sldChg>
      <pc:sldChg chg="del">
        <pc:chgData name="Stefano Ascani" userId="81b8f94f-1743-44e2-8962-5e4d0999f2d8" providerId="ADAL" clId="{F391E515-001F-4DF3-8B93-26B46ABFACC2}" dt="2023-09-01T08:52:19.866" v="38" actId="47"/>
        <pc:sldMkLst>
          <pc:docMk/>
          <pc:sldMk cId="1005795874" sldId="3503"/>
        </pc:sldMkLst>
      </pc:sldChg>
      <pc:sldChg chg="del">
        <pc:chgData name="Stefano Ascani" userId="81b8f94f-1743-44e2-8962-5e4d0999f2d8" providerId="ADAL" clId="{F391E515-001F-4DF3-8B93-26B46ABFACC2}" dt="2023-09-01T08:52:19.866" v="38" actId="47"/>
        <pc:sldMkLst>
          <pc:docMk/>
          <pc:sldMk cId="3916062632" sldId="3504"/>
        </pc:sldMkLst>
      </pc:sldChg>
      <pc:sldChg chg="del">
        <pc:chgData name="Stefano Ascani" userId="81b8f94f-1743-44e2-8962-5e4d0999f2d8" providerId="ADAL" clId="{F391E515-001F-4DF3-8B93-26B46ABFACC2}" dt="2023-09-01T08:52:19.866" v="38" actId="47"/>
        <pc:sldMkLst>
          <pc:docMk/>
          <pc:sldMk cId="804252619" sldId="3505"/>
        </pc:sldMkLst>
      </pc:sldChg>
      <pc:sldChg chg="del">
        <pc:chgData name="Stefano Ascani" userId="81b8f94f-1743-44e2-8962-5e4d0999f2d8" providerId="ADAL" clId="{F391E515-001F-4DF3-8B93-26B46ABFACC2}" dt="2023-09-01T08:52:19.866" v="38" actId="47"/>
        <pc:sldMkLst>
          <pc:docMk/>
          <pc:sldMk cId="2779595651" sldId="3506"/>
        </pc:sldMkLst>
      </pc:sldChg>
      <pc:sldChg chg="del">
        <pc:chgData name="Stefano Ascani" userId="81b8f94f-1743-44e2-8962-5e4d0999f2d8" providerId="ADAL" clId="{F391E515-001F-4DF3-8B93-26B46ABFACC2}" dt="2023-09-01T08:52:19.866" v="38" actId="47"/>
        <pc:sldMkLst>
          <pc:docMk/>
          <pc:sldMk cId="252201139" sldId="3507"/>
        </pc:sldMkLst>
      </pc:sldChg>
      <pc:sldChg chg="del">
        <pc:chgData name="Stefano Ascani" userId="81b8f94f-1743-44e2-8962-5e4d0999f2d8" providerId="ADAL" clId="{F391E515-001F-4DF3-8B93-26B46ABFACC2}" dt="2023-09-01T08:52:19.866" v="38" actId="47"/>
        <pc:sldMkLst>
          <pc:docMk/>
          <pc:sldMk cId="3194610523" sldId="3508"/>
        </pc:sldMkLst>
      </pc:sldChg>
      <pc:sldChg chg="del">
        <pc:chgData name="Stefano Ascani" userId="81b8f94f-1743-44e2-8962-5e4d0999f2d8" providerId="ADAL" clId="{F391E515-001F-4DF3-8B93-26B46ABFACC2}" dt="2023-09-01T08:52:19.866" v="38" actId="47"/>
        <pc:sldMkLst>
          <pc:docMk/>
          <pc:sldMk cId="55117296" sldId="3509"/>
        </pc:sldMkLst>
      </pc:sldChg>
      <pc:sldChg chg="del">
        <pc:chgData name="Stefano Ascani" userId="81b8f94f-1743-44e2-8962-5e4d0999f2d8" providerId="ADAL" clId="{F391E515-001F-4DF3-8B93-26B46ABFACC2}" dt="2023-09-01T08:52:19.866" v="38" actId="47"/>
        <pc:sldMkLst>
          <pc:docMk/>
          <pc:sldMk cId="3269371104" sldId="3510"/>
        </pc:sldMkLst>
      </pc:sldChg>
      <pc:sldChg chg="del">
        <pc:chgData name="Stefano Ascani" userId="81b8f94f-1743-44e2-8962-5e4d0999f2d8" providerId="ADAL" clId="{F391E515-001F-4DF3-8B93-26B46ABFACC2}" dt="2023-09-01T08:52:19.866" v="38" actId="47"/>
        <pc:sldMkLst>
          <pc:docMk/>
          <pc:sldMk cId="2658832270" sldId="3511"/>
        </pc:sldMkLst>
      </pc:sldChg>
      <pc:sldChg chg="del">
        <pc:chgData name="Stefano Ascani" userId="81b8f94f-1743-44e2-8962-5e4d0999f2d8" providerId="ADAL" clId="{F391E515-001F-4DF3-8B93-26B46ABFACC2}" dt="2023-09-01T08:52:19.866" v="38" actId="47"/>
        <pc:sldMkLst>
          <pc:docMk/>
          <pc:sldMk cId="3678295581" sldId="3512"/>
        </pc:sldMkLst>
      </pc:sldChg>
      <pc:sldChg chg="del">
        <pc:chgData name="Stefano Ascani" userId="81b8f94f-1743-44e2-8962-5e4d0999f2d8" providerId="ADAL" clId="{F391E515-001F-4DF3-8B93-26B46ABFACC2}" dt="2023-09-01T08:52:19.866" v="38" actId="47"/>
        <pc:sldMkLst>
          <pc:docMk/>
          <pc:sldMk cId="3103258149" sldId="3513"/>
        </pc:sldMkLst>
      </pc:sldChg>
      <pc:sldChg chg="del">
        <pc:chgData name="Stefano Ascani" userId="81b8f94f-1743-44e2-8962-5e4d0999f2d8" providerId="ADAL" clId="{F391E515-001F-4DF3-8B93-26B46ABFACC2}" dt="2023-09-01T08:52:19.866" v="38" actId="47"/>
        <pc:sldMkLst>
          <pc:docMk/>
          <pc:sldMk cId="4281852415" sldId="3514"/>
        </pc:sldMkLst>
      </pc:sldChg>
      <pc:sldChg chg="del">
        <pc:chgData name="Stefano Ascani" userId="81b8f94f-1743-44e2-8962-5e4d0999f2d8" providerId="ADAL" clId="{F391E515-001F-4DF3-8B93-26B46ABFACC2}" dt="2023-09-01T08:52:19.866" v="38" actId="47"/>
        <pc:sldMkLst>
          <pc:docMk/>
          <pc:sldMk cId="3084145239" sldId="3515"/>
        </pc:sldMkLst>
      </pc:sldChg>
      <pc:sldChg chg="add del">
        <pc:chgData name="Stefano Ascani" userId="81b8f94f-1743-44e2-8962-5e4d0999f2d8" providerId="ADAL" clId="{F391E515-001F-4DF3-8B93-26B46ABFACC2}" dt="2023-09-01T08:51:14.666" v="27" actId="47"/>
        <pc:sldMkLst>
          <pc:docMk/>
          <pc:sldMk cId="1989585838" sldId="3516"/>
        </pc:sldMkLst>
      </pc:sldChg>
      <pc:sldChg chg="modSp add mod">
        <pc:chgData name="Stefano Ascani" userId="81b8f94f-1743-44e2-8962-5e4d0999f2d8" providerId="ADAL" clId="{F391E515-001F-4DF3-8B93-26B46ABFACC2}" dt="2023-09-01T09:06:32.563" v="57" actId="207"/>
        <pc:sldMkLst>
          <pc:docMk/>
          <pc:sldMk cId="2710440745" sldId="3516"/>
        </pc:sldMkLst>
        <pc:graphicFrameChg chg="modGraphic">
          <ac:chgData name="Stefano Ascani" userId="81b8f94f-1743-44e2-8962-5e4d0999f2d8" providerId="ADAL" clId="{F391E515-001F-4DF3-8B93-26B46ABFACC2}" dt="2023-09-01T09:06:32.563" v="57" actId="207"/>
          <ac:graphicFrameMkLst>
            <pc:docMk/>
            <pc:sldMk cId="2710440745" sldId="3516"/>
            <ac:graphicFrameMk id="6" creationId="{DDA3AB0A-12EF-94BB-61F1-E2178AB8F192}"/>
          </ac:graphicFrameMkLst>
        </pc:graphicFrameChg>
      </pc:sldChg>
      <pc:sldChg chg="modSp add mod">
        <pc:chgData name="Stefano Ascani" userId="81b8f94f-1743-44e2-8962-5e4d0999f2d8" providerId="ADAL" clId="{F391E515-001F-4DF3-8B93-26B46ABFACC2}" dt="2023-09-01T09:06:41.478" v="60" actId="207"/>
        <pc:sldMkLst>
          <pc:docMk/>
          <pc:sldMk cId="1693554166" sldId="3517"/>
        </pc:sldMkLst>
        <pc:graphicFrameChg chg="modGraphic">
          <ac:chgData name="Stefano Ascani" userId="81b8f94f-1743-44e2-8962-5e4d0999f2d8" providerId="ADAL" clId="{F391E515-001F-4DF3-8B93-26B46ABFACC2}" dt="2023-09-01T09:06:41.478" v="60" actId="207"/>
          <ac:graphicFrameMkLst>
            <pc:docMk/>
            <pc:sldMk cId="1693554166" sldId="3517"/>
            <ac:graphicFrameMk id="6" creationId="{DDA3AB0A-12EF-94BB-61F1-E2178AB8F192}"/>
          </ac:graphicFrameMkLst>
        </pc:graphicFrameChg>
      </pc:sldChg>
      <pc:sldChg chg="modSp add mod">
        <pc:chgData name="Stefano Ascani" userId="81b8f94f-1743-44e2-8962-5e4d0999f2d8" providerId="ADAL" clId="{F391E515-001F-4DF3-8B93-26B46ABFACC2}" dt="2023-09-01T09:06:52.508" v="63" actId="207"/>
        <pc:sldMkLst>
          <pc:docMk/>
          <pc:sldMk cId="548553496" sldId="3518"/>
        </pc:sldMkLst>
        <pc:graphicFrameChg chg="modGraphic">
          <ac:chgData name="Stefano Ascani" userId="81b8f94f-1743-44e2-8962-5e4d0999f2d8" providerId="ADAL" clId="{F391E515-001F-4DF3-8B93-26B46ABFACC2}" dt="2023-09-01T09:06:52.508" v="63" actId="207"/>
          <ac:graphicFrameMkLst>
            <pc:docMk/>
            <pc:sldMk cId="548553496" sldId="3518"/>
            <ac:graphicFrameMk id="6" creationId="{DDA3AB0A-12EF-94BB-61F1-E2178AB8F192}"/>
          </ac:graphicFrameMkLst>
        </pc:graphicFrameChg>
      </pc:sldChg>
      <pc:sldChg chg="modSp add mod">
        <pc:chgData name="Stefano Ascani" userId="81b8f94f-1743-44e2-8962-5e4d0999f2d8" providerId="ADAL" clId="{F391E515-001F-4DF3-8B93-26B46ABFACC2}" dt="2023-09-01T09:07:03.731" v="66" actId="207"/>
        <pc:sldMkLst>
          <pc:docMk/>
          <pc:sldMk cId="1500836539" sldId="3519"/>
        </pc:sldMkLst>
        <pc:graphicFrameChg chg="modGraphic">
          <ac:chgData name="Stefano Ascani" userId="81b8f94f-1743-44e2-8962-5e4d0999f2d8" providerId="ADAL" clId="{F391E515-001F-4DF3-8B93-26B46ABFACC2}" dt="2023-09-01T09:07:03.731" v="66" actId="207"/>
          <ac:graphicFrameMkLst>
            <pc:docMk/>
            <pc:sldMk cId="1500836539" sldId="3519"/>
            <ac:graphicFrameMk id="6" creationId="{DDA3AB0A-12EF-94BB-61F1-E2178AB8F192}"/>
          </ac:graphicFrameMkLst>
        </pc:graphicFrameChg>
      </pc:sldChg>
      <pc:sldChg chg="modSp add mod">
        <pc:chgData name="Stefano Ascani" userId="81b8f94f-1743-44e2-8962-5e4d0999f2d8" providerId="ADAL" clId="{F391E515-001F-4DF3-8B93-26B46ABFACC2}" dt="2023-09-01T09:07:12.344" v="69" actId="207"/>
        <pc:sldMkLst>
          <pc:docMk/>
          <pc:sldMk cId="2238790839" sldId="3520"/>
        </pc:sldMkLst>
        <pc:graphicFrameChg chg="modGraphic">
          <ac:chgData name="Stefano Ascani" userId="81b8f94f-1743-44e2-8962-5e4d0999f2d8" providerId="ADAL" clId="{F391E515-001F-4DF3-8B93-26B46ABFACC2}" dt="2023-09-01T09:07:12.344" v="69" actId="207"/>
          <ac:graphicFrameMkLst>
            <pc:docMk/>
            <pc:sldMk cId="2238790839" sldId="3520"/>
            <ac:graphicFrameMk id="6" creationId="{DDA3AB0A-12EF-94BB-61F1-E2178AB8F192}"/>
          </ac:graphicFrameMkLst>
        </pc:graphicFrameChg>
      </pc:sldChg>
      <pc:sldMasterChg chg="modSp mod">
        <pc:chgData name="Stefano Ascani" userId="81b8f94f-1743-44e2-8962-5e4d0999f2d8" providerId="ADAL" clId="{F391E515-001F-4DF3-8B93-26B46ABFACC2}" dt="2023-09-01T09:07:40.400" v="79" actId="20577"/>
        <pc:sldMasterMkLst>
          <pc:docMk/>
          <pc:sldMasterMk cId="0" sldId="2147486294"/>
        </pc:sldMasterMkLst>
        <pc:spChg chg="mod">
          <ac:chgData name="Stefano Ascani" userId="81b8f94f-1743-44e2-8962-5e4d0999f2d8" providerId="ADAL" clId="{F391E515-001F-4DF3-8B93-26B46ABFACC2}" dt="2023-09-01T09:07:40.400" v="79" actId="20577"/>
          <ac:spMkLst>
            <pc:docMk/>
            <pc:sldMasterMk cId="0" sldId="2147486294"/>
            <ac:spMk id="8" creationId="{D5691AE6-E3AC-4160-A0D6-7C2FF2F45495}"/>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5862" cy="495793"/>
          </a:xfrm>
          <a:prstGeom prst="rect">
            <a:avLst/>
          </a:prstGeom>
          <a:noFill/>
          <a:ln>
            <a:noFill/>
          </a:ln>
          <a:effectLst/>
        </p:spPr>
        <p:txBody>
          <a:bodyPr vert="horz" wrap="square" lIns="88212" tIns="44107" rIns="88212" bIns="44107" numCol="1" anchor="t"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1" name="Rectangle 3"/>
          <p:cNvSpPr>
            <a:spLocks noGrp="1" noChangeArrowheads="1"/>
          </p:cNvSpPr>
          <p:nvPr>
            <p:ph type="dt" sz="quarter" idx="1"/>
          </p:nvPr>
        </p:nvSpPr>
        <p:spPr bwMode="auto">
          <a:xfrm>
            <a:off x="3850294" y="1"/>
            <a:ext cx="2945862" cy="495793"/>
          </a:xfrm>
          <a:prstGeom prst="rect">
            <a:avLst/>
          </a:prstGeom>
          <a:noFill/>
          <a:ln>
            <a:noFill/>
          </a:ln>
          <a:effectLst/>
        </p:spPr>
        <p:txBody>
          <a:bodyPr vert="horz" wrap="square" lIns="88212" tIns="44107" rIns="88212" bIns="44107" numCol="1" anchor="t" anchorCtr="0" compatLnSpc="1">
            <a:prstTxWarp prst="textNoShape">
              <a:avLst/>
            </a:prstTxWarp>
          </a:bodyPr>
          <a:lstStyle>
            <a:lvl1pPr algn="r">
              <a:defRPr sz="1200"/>
            </a:lvl1pPr>
          </a:lstStyle>
          <a:p>
            <a:pPr>
              <a:defRPr/>
            </a:pPr>
            <a:fld id="{52E6DDC4-3148-4240-ABF4-191455DA54EC}" type="datetime1">
              <a:rPr lang="it-IT"/>
              <a:pPr>
                <a:defRPr/>
              </a:pPr>
              <a:t>04/09/2023</a:t>
            </a:fld>
            <a:endParaRPr lang="it-IT"/>
          </a:p>
        </p:txBody>
      </p:sp>
      <p:sp>
        <p:nvSpPr>
          <p:cNvPr id="37892" name="Rectangle 4"/>
          <p:cNvSpPr>
            <a:spLocks noGrp="1" noChangeArrowheads="1"/>
          </p:cNvSpPr>
          <p:nvPr>
            <p:ph type="ftr" sz="quarter" idx="2"/>
          </p:nvPr>
        </p:nvSpPr>
        <p:spPr bwMode="auto">
          <a:xfrm>
            <a:off x="0" y="9429305"/>
            <a:ext cx="2945862" cy="495793"/>
          </a:xfrm>
          <a:prstGeom prst="rect">
            <a:avLst/>
          </a:prstGeom>
          <a:noFill/>
          <a:ln>
            <a:noFill/>
          </a:ln>
          <a:effectLst/>
        </p:spPr>
        <p:txBody>
          <a:bodyPr vert="horz" wrap="square" lIns="88212" tIns="44107" rIns="88212" bIns="44107" numCol="1" anchor="b"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3" name="Rectangle 5"/>
          <p:cNvSpPr>
            <a:spLocks noGrp="1" noChangeArrowheads="1"/>
          </p:cNvSpPr>
          <p:nvPr>
            <p:ph type="sldNum" sz="quarter" idx="3"/>
          </p:nvPr>
        </p:nvSpPr>
        <p:spPr bwMode="auto">
          <a:xfrm>
            <a:off x="3850294" y="9429305"/>
            <a:ext cx="2945862" cy="495793"/>
          </a:xfrm>
          <a:prstGeom prst="rect">
            <a:avLst/>
          </a:prstGeom>
          <a:noFill/>
          <a:ln>
            <a:noFill/>
          </a:ln>
          <a:effectLst/>
        </p:spPr>
        <p:txBody>
          <a:bodyPr vert="horz" wrap="square" lIns="88212" tIns="44107" rIns="88212" bIns="44107" numCol="1" anchor="b" anchorCtr="0" compatLnSpc="1">
            <a:prstTxWarp prst="textNoShape">
              <a:avLst/>
            </a:prstTxWarp>
          </a:bodyPr>
          <a:lstStyle>
            <a:lvl1pPr algn="r">
              <a:defRPr sz="1200"/>
            </a:lvl1pPr>
          </a:lstStyle>
          <a:p>
            <a:pPr>
              <a:defRPr/>
            </a:pPr>
            <a:fld id="{1E83AD9E-EE7D-DD45-B6C1-2B172681C757}" type="slidenum">
              <a:rPr lang="it-IT"/>
              <a:pPr>
                <a:defRPr/>
              </a:pPr>
              <a:t>‹N›</a:t>
            </a:fld>
            <a:endParaRPr lang="it-IT"/>
          </a:p>
        </p:txBody>
      </p:sp>
    </p:spTree>
    <p:extLst>
      <p:ext uri="{BB962C8B-B14F-4D97-AF65-F5344CB8AC3E}">
        <p14:creationId xmlns:p14="http://schemas.microsoft.com/office/powerpoint/2010/main" val="2044306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1"/>
            <a:ext cx="2944342" cy="495793"/>
          </a:xfrm>
          <a:prstGeom prst="rect">
            <a:avLst/>
          </a:prstGeom>
          <a:noFill/>
          <a:ln>
            <a:noFill/>
          </a:ln>
        </p:spPr>
        <p:txBody>
          <a:bodyPr vert="horz" wrap="square" lIns="91544" tIns="45773" rIns="91544" bIns="45773" numCol="1" anchor="t" anchorCtr="0" compatLnSpc="1">
            <a:prstTxWarp prst="textNoShape">
              <a:avLst/>
            </a:prstTxWarp>
          </a:bodyPr>
          <a:lstStyle>
            <a:lvl1pPr algn="l" defTabSz="915817" eaLnBrk="1" hangingPunct="1">
              <a:defRPr sz="1200" b="0">
                <a:latin typeface="Arial" charset="0"/>
                <a:ea typeface="ＭＳ Ｐゴシック" pitchFamily="34" charset="-128"/>
                <a:cs typeface="+mn-cs"/>
              </a:defRPr>
            </a:lvl1pPr>
          </a:lstStyle>
          <a:p>
            <a:pPr>
              <a:defRPr/>
            </a:pPr>
            <a:endParaRPr lang="it-IT"/>
          </a:p>
        </p:txBody>
      </p:sp>
      <p:sp>
        <p:nvSpPr>
          <p:cNvPr id="312323" name="Rectangle 3"/>
          <p:cNvSpPr>
            <a:spLocks noGrp="1" noChangeArrowheads="1"/>
          </p:cNvSpPr>
          <p:nvPr>
            <p:ph type="dt" idx="1"/>
          </p:nvPr>
        </p:nvSpPr>
        <p:spPr bwMode="auto">
          <a:xfrm>
            <a:off x="3851813" y="1"/>
            <a:ext cx="2944342" cy="495793"/>
          </a:xfrm>
          <a:prstGeom prst="rect">
            <a:avLst/>
          </a:prstGeom>
          <a:noFill/>
          <a:ln>
            <a:noFill/>
          </a:ln>
        </p:spPr>
        <p:txBody>
          <a:bodyPr vert="horz" wrap="square" lIns="91544" tIns="45773" rIns="91544" bIns="45773" numCol="1" anchor="t" anchorCtr="0" compatLnSpc="1">
            <a:prstTxWarp prst="textNoShape">
              <a:avLst/>
            </a:prstTxWarp>
          </a:bodyPr>
          <a:lstStyle>
            <a:lvl1pPr algn="r" defTabSz="915817" eaLnBrk="1" hangingPunct="1">
              <a:defRPr sz="1200" b="0">
                <a:latin typeface="Arial" charset="0"/>
                <a:ea typeface="ＭＳ Ｐゴシック" pitchFamily="34" charset="-128"/>
                <a:cs typeface="+mn-cs"/>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90488" y="744538"/>
            <a:ext cx="661828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2325" name="Rectangle 5"/>
          <p:cNvSpPr>
            <a:spLocks noGrp="1" noChangeArrowheads="1"/>
          </p:cNvSpPr>
          <p:nvPr>
            <p:ph type="body" sz="quarter" idx="3"/>
          </p:nvPr>
        </p:nvSpPr>
        <p:spPr bwMode="auto">
          <a:xfrm>
            <a:off x="679464" y="4714653"/>
            <a:ext cx="5438748" cy="4466756"/>
          </a:xfrm>
          <a:prstGeom prst="rect">
            <a:avLst/>
          </a:prstGeom>
          <a:noFill/>
          <a:ln>
            <a:noFill/>
          </a:ln>
        </p:spPr>
        <p:txBody>
          <a:bodyPr vert="horz" wrap="square" lIns="91544" tIns="45773" rIns="91544" bIns="45773"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5"/>
            <a:ext cx="2944342" cy="495793"/>
          </a:xfrm>
          <a:prstGeom prst="rect">
            <a:avLst/>
          </a:prstGeom>
          <a:noFill/>
          <a:ln>
            <a:noFill/>
          </a:ln>
        </p:spPr>
        <p:txBody>
          <a:bodyPr vert="horz" wrap="square" lIns="91544" tIns="45773" rIns="91544" bIns="45773" numCol="1" anchor="b" anchorCtr="0" compatLnSpc="1">
            <a:prstTxWarp prst="textNoShape">
              <a:avLst/>
            </a:prstTxWarp>
          </a:bodyPr>
          <a:lstStyle>
            <a:lvl1pPr algn="l" defTabSz="915817" eaLnBrk="1" hangingPunct="1">
              <a:defRPr sz="1200" b="0">
                <a:latin typeface="Arial" charset="0"/>
                <a:ea typeface="ＭＳ Ｐゴシック" pitchFamily="34" charset="-128"/>
                <a:cs typeface="+mn-cs"/>
              </a:defRPr>
            </a:lvl1pPr>
          </a:lstStyle>
          <a:p>
            <a:pPr>
              <a:defRPr/>
            </a:pPr>
            <a:endParaRPr lang="it-IT"/>
          </a:p>
        </p:txBody>
      </p:sp>
      <p:sp>
        <p:nvSpPr>
          <p:cNvPr id="312327" name="Rectangle 7"/>
          <p:cNvSpPr>
            <a:spLocks noGrp="1" noChangeArrowheads="1"/>
          </p:cNvSpPr>
          <p:nvPr>
            <p:ph type="sldNum" sz="quarter" idx="5"/>
          </p:nvPr>
        </p:nvSpPr>
        <p:spPr bwMode="auto">
          <a:xfrm>
            <a:off x="3851813" y="9429305"/>
            <a:ext cx="2944342" cy="495793"/>
          </a:xfrm>
          <a:prstGeom prst="rect">
            <a:avLst/>
          </a:prstGeom>
          <a:noFill/>
          <a:ln>
            <a:noFill/>
          </a:ln>
        </p:spPr>
        <p:txBody>
          <a:bodyPr vert="horz" wrap="square" lIns="91544" tIns="45773" rIns="91544" bIns="45773" numCol="1" anchor="b" anchorCtr="0" compatLnSpc="1">
            <a:prstTxWarp prst="textNoShape">
              <a:avLst/>
            </a:prstTxWarp>
          </a:bodyPr>
          <a:lstStyle>
            <a:lvl1pPr algn="r" defTabSz="915817" eaLnBrk="1" hangingPunct="1">
              <a:defRPr sz="1200" b="0"/>
            </a:lvl1pPr>
          </a:lstStyle>
          <a:p>
            <a:pPr>
              <a:defRPr/>
            </a:pPr>
            <a:fld id="{C9FA3096-9284-534C-B960-66056E7E608B}" type="slidenum">
              <a:rPr lang="it-IT"/>
              <a:pPr>
                <a:defRPr/>
              </a:pPr>
              <a:t>‹N›</a:t>
            </a:fld>
            <a:endParaRPr lang="it-IT"/>
          </a:p>
        </p:txBody>
      </p:sp>
    </p:spTree>
    <p:extLst>
      <p:ext uri="{BB962C8B-B14F-4D97-AF65-F5344CB8AC3E}">
        <p14:creationId xmlns:p14="http://schemas.microsoft.com/office/powerpoint/2010/main" val="126969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8287"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58CB0B4-B431-4C1F-881D-05B325D9B340}" type="slidenum">
              <a:rPr lang="it-IT" altLang="it-IT" smtClean="0"/>
              <a:pPr/>
              <a:t>1</a:t>
            </a:fld>
            <a:endParaRPr lang="it-IT" altLang="it-IT"/>
          </a:p>
        </p:txBody>
      </p:sp>
    </p:spTree>
    <p:extLst>
      <p:ext uri="{BB962C8B-B14F-4D97-AF65-F5344CB8AC3E}">
        <p14:creationId xmlns:p14="http://schemas.microsoft.com/office/powerpoint/2010/main" val="106645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0488" y="744538"/>
            <a:ext cx="6618287"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817">
              <a:defRPr sz="800" b="1">
                <a:solidFill>
                  <a:schemeClr val="tx1"/>
                </a:solidFill>
                <a:latin typeface="Arial" panose="020B0604020202020204" pitchFamily="34" charset="0"/>
                <a:ea typeface="MS PGothic" panose="020B0600070205080204" pitchFamily="34" charset="-128"/>
              </a:defRPr>
            </a:lvl1pPr>
            <a:lvl2pPr marL="716726" indent="-275665" defTabSz="915817">
              <a:defRPr sz="800" b="1">
                <a:solidFill>
                  <a:schemeClr val="tx1"/>
                </a:solidFill>
                <a:latin typeface="Arial" panose="020B0604020202020204" pitchFamily="34" charset="0"/>
                <a:ea typeface="MS PGothic" panose="020B0600070205080204" pitchFamily="34" charset="-128"/>
              </a:defRPr>
            </a:lvl2pPr>
            <a:lvl3pPr marL="1102655" indent="-220531" defTabSz="915817">
              <a:defRPr sz="800" b="1">
                <a:solidFill>
                  <a:schemeClr val="tx1"/>
                </a:solidFill>
                <a:latin typeface="Arial" panose="020B0604020202020204" pitchFamily="34" charset="0"/>
                <a:ea typeface="MS PGothic" panose="020B0600070205080204" pitchFamily="34" charset="-128"/>
              </a:defRPr>
            </a:lvl3pPr>
            <a:lvl4pPr marL="1543718" indent="-220531" defTabSz="915817">
              <a:defRPr sz="800" b="1">
                <a:solidFill>
                  <a:schemeClr val="tx1"/>
                </a:solidFill>
                <a:latin typeface="Arial" panose="020B0604020202020204" pitchFamily="34" charset="0"/>
                <a:ea typeface="MS PGothic" panose="020B0600070205080204" pitchFamily="34" charset="-128"/>
              </a:defRPr>
            </a:lvl4pPr>
            <a:lvl5pPr marL="1984780" indent="-220531" defTabSz="915817">
              <a:defRPr sz="800" b="1">
                <a:solidFill>
                  <a:schemeClr val="tx1"/>
                </a:solidFill>
                <a:latin typeface="Arial" panose="020B0604020202020204" pitchFamily="34" charset="0"/>
                <a:ea typeface="MS PGothic" panose="020B0600070205080204" pitchFamily="34" charset="-128"/>
              </a:defRPr>
            </a:lvl5pPr>
            <a:lvl6pPr marL="2425843"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6906"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7967"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030"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31</a:t>
            </a:fld>
            <a:endParaRPr lang="it-IT" altLang="it-IT" sz="1200" b="0"/>
          </a:p>
        </p:txBody>
      </p:sp>
    </p:spTree>
    <p:extLst>
      <p:ext uri="{BB962C8B-B14F-4D97-AF65-F5344CB8AC3E}">
        <p14:creationId xmlns:p14="http://schemas.microsoft.com/office/powerpoint/2010/main" val="229933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0488" y="744538"/>
            <a:ext cx="6618287"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817">
              <a:defRPr sz="800" b="1">
                <a:solidFill>
                  <a:schemeClr val="tx1"/>
                </a:solidFill>
                <a:latin typeface="Arial" panose="020B0604020202020204" pitchFamily="34" charset="0"/>
                <a:ea typeface="MS PGothic" panose="020B0600070205080204" pitchFamily="34" charset="-128"/>
              </a:defRPr>
            </a:lvl1pPr>
            <a:lvl2pPr marL="716726" indent="-275665" defTabSz="915817">
              <a:defRPr sz="800" b="1">
                <a:solidFill>
                  <a:schemeClr val="tx1"/>
                </a:solidFill>
                <a:latin typeface="Arial" panose="020B0604020202020204" pitchFamily="34" charset="0"/>
                <a:ea typeface="MS PGothic" panose="020B0600070205080204" pitchFamily="34" charset="-128"/>
              </a:defRPr>
            </a:lvl2pPr>
            <a:lvl3pPr marL="1102655" indent="-220531" defTabSz="915817">
              <a:defRPr sz="800" b="1">
                <a:solidFill>
                  <a:schemeClr val="tx1"/>
                </a:solidFill>
                <a:latin typeface="Arial" panose="020B0604020202020204" pitchFamily="34" charset="0"/>
                <a:ea typeface="MS PGothic" panose="020B0600070205080204" pitchFamily="34" charset="-128"/>
              </a:defRPr>
            </a:lvl3pPr>
            <a:lvl4pPr marL="1543718" indent="-220531" defTabSz="915817">
              <a:defRPr sz="800" b="1">
                <a:solidFill>
                  <a:schemeClr val="tx1"/>
                </a:solidFill>
                <a:latin typeface="Arial" panose="020B0604020202020204" pitchFamily="34" charset="0"/>
                <a:ea typeface="MS PGothic" panose="020B0600070205080204" pitchFamily="34" charset="-128"/>
              </a:defRPr>
            </a:lvl4pPr>
            <a:lvl5pPr marL="1984780" indent="-220531" defTabSz="915817">
              <a:defRPr sz="800" b="1">
                <a:solidFill>
                  <a:schemeClr val="tx1"/>
                </a:solidFill>
                <a:latin typeface="Arial" panose="020B0604020202020204" pitchFamily="34" charset="0"/>
                <a:ea typeface="MS PGothic" panose="020B0600070205080204" pitchFamily="34" charset="-128"/>
              </a:defRPr>
            </a:lvl5pPr>
            <a:lvl6pPr marL="2425843"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6906"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7967"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030"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2</a:t>
            </a:fld>
            <a:endParaRPr lang="it-IT" altLang="it-IT" sz="1200" b="0"/>
          </a:p>
        </p:txBody>
      </p:sp>
    </p:spTree>
    <p:extLst>
      <p:ext uri="{BB962C8B-B14F-4D97-AF65-F5344CB8AC3E}">
        <p14:creationId xmlns:p14="http://schemas.microsoft.com/office/powerpoint/2010/main" val="260199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457200" y="720725"/>
            <a:ext cx="6402388" cy="3600450"/>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042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0488" y="744538"/>
            <a:ext cx="6618287"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424067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0488" y="744538"/>
            <a:ext cx="6618287"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817">
              <a:defRPr sz="800" b="1">
                <a:solidFill>
                  <a:schemeClr val="tx1"/>
                </a:solidFill>
                <a:latin typeface="Arial" panose="020B0604020202020204" pitchFamily="34" charset="0"/>
                <a:ea typeface="MS PGothic" panose="020B0600070205080204" pitchFamily="34" charset="-128"/>
              </a:defRPr>
            </a:lvl1pPr>
            <a:lvl2pPr marL="716726" indent="-275665" defTabSz="915817">
              <a:defRPr sz="800" b="1">
                <a:solidFill>
                  <a:schemeClr val="tx1"/>
                </a:solidFill>
                <a:latin typeface="Arial" panose="020B0604020202020204" pitchFamily="34" charset="0"/>
                <a:ea typeface="MS PGothic" panose="020B0600070205080204" pitchFamily="34" charset="-128"/>
              </a:defRPr>
            </a:lvl2pPr>
            <a:lvl3pPr marL="1102655" indent="-220531" defTabSz="915817">
              <a:defRPr sz="800" b="1">
                <a:solidFill>
                  <a:schemeClr val="tx1"/>
                </a:solidFill>
                <a:latin typeface="Arial" panose="020B0604020202020204" pitchFamily="34" charset="0"/>
                <a:ea typeface="MS PGothic" panose="020B0600070205080204" pitchFamily="34" charset="-128"/>
              </a:defRPr>
            </a:lvl3pPr>
            <a:lvl4pPr marL="1543718" indent="-220531" defTabSz="915817">
              <a:defRPr sz="800" b="1">
                <a:solidFill>
                  <a:schemeClr val="tx1"/>
                </a:solidFill>
                <a:latin typeface="Arial" panose="020B0604020202020204" pitchFamily="34" charset="0"/>
                <a:ea typeface="MS PGothic" panose="020B0600070205080204" pitchFamily="34" charset="-128"/>
              </a:defRPr>
            </a:lvl4pPr>
            <a:lvl5pPr marL="1984780" indent="-220531" defTabSz="915817">
              <a:defRPr sz="800" b="1">
                <a:solidFill>
                  <a:schemeClr val="tx1"/>
                </a:solidFill>
                <a:latin typeface="Arial" panose="020B0604020202020204" pitchFamily="34" charset="0"/>
                <a:ea typeface="MS PGothic" panose="020B0600070205080204" pitchFamily="34" charset="-128"/>
              </a:defRPr>
            </a:lvl5pPr>
            <a:lvl6pPr marL="2425843"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6906"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7967"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030"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5</a:t>
            </a:fld>
            <a:endParaRPr lang="it-IT" altLang="it-IT" sz="1200" b="0"/>
          </a:p>
        </p:txBody>
      </p:sp>
    </p:spTree>
    <p:extLst>
      <p:ext uri="{BB962C8B-B14F-4D97-AF65-F5344CB8AC3E}">
        <p14:creationId xmlns:p14="http://schemas.microsoft.com/office/powerpoint/2010/main" val="397287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0488" y="744538"/>
            <a:ext cx="6618287"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75175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0488" y="744538"/>
            <a:ext cx="6618287"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817">
              <a:defRPr sz="800" b="1">
                <a:solidFill>
                  <a:schemeClr val="tx1"/>
                </a:solidFill>
                <a:latin typeface="Arial" panose="020B0604020202020204" pitchFamily="34" charset="0"/>
                <a:ea typeface="MS PGothic" panose="020B0600070205080204" pitchFamily="34" charset="-128"/>
              </a:defRPr>
            </a:lvl1pPr>
            <a:lvl2pPr marL="716726" indent="-275665" defTabSz="915817">
              <a:defRPr sz="800" b="1">
                <a:solidFill>
                  <a:schemeClr val="tx1"/>
                </a:solidFill>
                <a:latin typeface="Arial" panose="020B0604020202020204" pitchFamily="34" charset="0"/>
                <a:ea typeface="MS PGothic" panose="020B0600070205080204" pitchFamily="34" charset="-128"/>
              </a:defRPr>
            </a:lvl2pPr>
            <a:lvl3pPr marL="1102655" indent="-220531" defTabSz="915817">
              <a:defRPr sz="800" b="1">
                <a:solidFill>
                  <a:schemeClr val="tx1"/>
                </a:solidFill>
                <a:latin typeface="Arial" panose="020B0604020202020204" pitchFamily="34" charset="0"/>
                <a:ea typeface="MS PGothic" panose="020B0600070205080204" pitchFamily="34" charset="-128"/>
              </a:defRPr>
            </a:lvl3pPr>
            <a:lvl4pPr marL="1543718" indent="-220531" defTabSz="915817">
              <a:defRPr sz="800" b="1">
                <a:solidFill>
                  <a:schemeClr val="tx1"/>
                </a:solidFill>
                <a:latin typeface="Arial" panose="020B0604020202020204" pitchFamily="34" charset="0"/>
                <a:ea typeface="MS PGothic" panose="020B0600070205080204" pitchFamily="34" charset="-128"/>
              </a:defRPr>
            </a:lvl4pPr>
            <a:lvl5pPr marL="1984780" indent="-220531" defTabSz="915817">
              <a:defRPr sz="800" b="1">
                <a:solidFill>
                  <a:schemeClr val="tx1"/>
                </a:solidFill>
                <a:latin typeface="Arial" panose="020B0604020202020204" pitchFamily="34" charset="0"/>
                <a:ea typeface="MS PGothic" panose="020B0600070205080204" pitchFamily="34" charset="-128"/>
              </a:defRPr>
            </a:lvl5pPr>
            <a:lvl6pPr marL="2425843"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6906"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7967"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030"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8</a:t>
            </a:fld>
            <a:endParaRPr lang="it-IT" altLang="it-IT" sz="1200" b="0"/>
          </a:p>
        </p:txBody>
      </p:sp>
    </p:spTree>
    <p:extLst>
      <p:ext uri="{BB962C8B-B14F-4D97-AF65-F5344CB8AC3E}">
        <p14:creationId xmlns:p14="http://schemas.microsoft.com/office/powerpoint/2010/main" val="332759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0488" y="744538"/>
            <a:ext cx="6618287"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817">
              <a:defRPr sz="800" b="1">
                <a:solidFill>
                  <a:schemeClr val="tx1"/>
                </a:solidFill>
                <a:latin typeface="Arial" panose="020B0604020202020204" pitchFamily="34" charset="0"/>
                <a:ea typeface="MS PGothic" panose="020B0600070205080204" pitchFamily="34" charset="-128"/>
              </a:defRPr>
            </a:lvl1pPr>
            <a:lvl2pPr marL="716726" indent="-275665" defTabSz="915817">
              <a:defRPr sz="800" b="1">
                <a:solidFill>
                  <a:schemeClr val="tx1"/>
                </a:solidFill>
                <a:latin typeface="Arial" panose="020B0604020202020204" pitchFamily="34" charset="0"/>
                <a:ea typeface="MS PGothic" panose="020B0600070205080204" pitchFamily="34" charset="-128"/>
              </a:defRPr>
            </a:lvl2pPr>
            <a:lvl3pPr marL="1102655" indent="-220531" defTabSz="915817">
              <a:defRPr sz="800" b="1">
                <a:solidFill>
                  <a:schemeClr val="tx1"/>
                </a:solidFill>
                <a:latin typeface="Arial" panose="020B0604020202020204" pitchFamily="34" charset="0"/>
                <a:ea typeface="MS PGothic" panose="020B0600070205080204" pitchFamily="34" charset="-128"/>
              </a:defRPr>
            </a:lvl3pPr>
            <a:lvl4pPr marL="1543718" indent="-220531" defTabSz="915817">
              <a:defRPr sz="800" b="1">
                <a:solidFill>
                  <a:schemeClr val="tx1"/>
                </a:solidFill>
                <a:latin typeface="Arial" panose="020B0604020202020204" pitchFamily="34" charset="0"/>
                <a:ea typeface="MS PGothic" panose="020B0600070205080204" pitchFamily="34" charset="-128"/>
              </a:defRPr>
            </a:lvl4pPr>
            <a:lvl5pPr marL="1984780" indent="-220531" defTabSz="915817">
              <a:defRPr sz="800" b="1">
                <a:solidFill>
                  <a:schemeClr val="tx1"/>
                </a:solidFill>
                <a:latin typeface="Arial" panose="020B0604020202020204" pitchFamily="34" charset="0"/>
                <a:ea typeface="MS PGothic" panose="020B0600070205080204" pitchFamily="34" charset="-128"/>
              </a:defRPr>
            </a:lvl5pPr>
            <a:lvl6pPr marL="2425843"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6906"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7967"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030"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15</a:t>
            </a:fld>
            <a:endParaRPr lang="it-IT" altLang="it-IT" sz="1200" b="0"/>
          </a:p>
        </p:txBody>
      </p:sp>
    </p:spTree>
    <p:extLst>
      <p:ext uri="{BB962C8B-B14F-4D97-AF65-F5344CB8AC3E}">
        <p14:creationId xmlns:p14="http://schemas.microsoft.com/office/powerpoint/2010/main" val="39507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0488" y="744538"/>
            <a:ext cx="6618287"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817">
              <a:defRPr sz="800" b="1">
                <a:solidFill>
                  <a:schemeClr val="tx1"/>
                </a:solidFill>
                <a:latin typeface="Arial" panose="020B0604020202020204" pitchFamily="34" charset="0"/>
                <a:ea typeface="MS PGothic" panose="020B0600070205080204" pitchFamily="34" charset="-128"/>
              </a:defRPr>
            </a:lvl1pPr>
            <a:lvl2pPr marL="716726" indent="-275665" defTabSz="915817">
              <a:defRPr sz="800" b="1">
                <a:solidFill>
                  <a:schemeClr val="tx1"/>
                </a:solidFill>
                <a:latin typeface="Arial" panose="020B0604020202020204" pitchFamily="34" charset="0"/>
                <a:ea typeface="MS PGothic" panose="020B0600070205080204" pitchFamily="34" charset="-128"/>
              </a:defRPr>
            </a:lvl2pPr>
            <a:lvl3pPr marL="1102655" indent="-220531" defTabSz="915817">
              <a:defRPr sz="800" b="1">
                <a:solidFill>
                  <a:schemeClr val="tx1"/>
                </a:solidFill>
                <a:latin typeface="Arial" panose="020B0604020202020204" pitchFamily="34" charset="0"/>
                <a:ea typeface="MS PGothic" panose="020B0600070205080204" pitchFamily="34" charset="-128"/>
              </a:defRPr>
            </a:lvl3pPr>
            <a:lvl4pPr marL="1543718" indent="-220531" defTabSz="915817">
              <a:defRPr sz="800" b="1">
                <a:solidFill>
                  <a:schemeClr val="tx1"/>
                </a:solidFill>
                <a:latin typeface="Arial" panose="020B0604020202020204" pitchFamily="34" charset="0"/>
                <a:ea typeface="MS PGothic" panose="020B0600070205080204" pitchFamily="34" charset="-128"/>
              </a:defRPr>
            </a:lvl4pPr>
            <a:lvl5pPr marL="1984780" indent="-220531" defTabSz="915817">
              <a:defRPr sz="800" b="1">
                <a:solidFill>
                  <a:schemeClr val="tx1"/>
                </a:solidFill>
                <a:latin typeface="Arial" panose="020B0604020202020204" pitchFamily="34" charset="0"/>
                <a:ea typeface="MS PGothic" panose="020B0600070205080204" pitchFamily="34" charset="-128"/>
              </a:defRPr>
            </a:lvl5pPr>
            <a:lvl6pPr marL="2425843"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6906"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7967"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030"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25</a:t>
            </a:fld>
            <a:endParaRPr lang="it-IT" altLang="it-IT" sz="1200" b="0"/>
          </a:p>
        </p:txBody>
      </p:sp>
    </p:spTree>
    <p:extLst>
      <p:ext uri="{BB962C8B-B14F-4D97-AF65-F5344CB8AC3E}">
        <p14:creationId xmlns:p14="http://schemas.microsoft.com/office/powerpoint/2010/main" val="349421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68800" y="2130426"/>
            <a:ext cx="69088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828800" y="2133600"/>
            <a:ext cx="2540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155349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8068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07451" y="188913"/>
            <a:ext cx="2760133"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27051" y="188913"/>
            <a:ext cx="80772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4962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527051" y="188914"/>
            <a:ext cx="11040533" cy="765175"/>
          </a:xfrm>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15051" y="3684589"/>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1874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527051" y="188914"/>
            <a:ext cx="11040533" cy="765175"/>
          </a:xfrm>
        </p:spPr>
        <p:txBody>
          <a:bodyPr/>
          <a:lstStyle/>
          <a:p>
            <a:r>
              <a:rPr lang="it-IT"/>
              <a:t>Fare clic per modificare lo stile del titolo</a:t>
            </a:r>
          </a:p>
        </p:txBody>
      </p:sp>
      <p:sp>
        <p:nvSpPr>
          <p:cNvPr id="3" name="Segnaposto contenuto 2"/>
          <p:cNvSpPr>
            <a:spLocks noGrp="1"/>
          </p:cNvSpPr>
          <p:nvPr>
            <p:ph sz="quarter" idx="1"/>
          </p:nvPr>
        </p:nvSpPr>
        <p:spPr>
          <a:xfrm>
            <a:off x="527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527051" y="3684589"/>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115051" y="3684589"/>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7375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438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125112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15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7979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60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28162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819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428895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66981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descr="format2">
            <a:extLst>
              <a:ext uri="{FF2B5EF4-FFF2-40B4-BE49-F238E27FC236}">
                <a16:creationId xmlns:a16="http://schemas.microsoft.com/office/drawing/2014/main" id="{74854040-94DA-420A-8DF1-85C9F0344245}"/>
              </a:ext>
            </a:extLst>
          </p:cNvPr>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22614" y="6281556"/>
            <a:ext cx="1156367" cy="55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27051" y="188914"/>
            <a:ext cx="110405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527051" y="1125539"/>
            <a:ext cx="109728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Text Box 8">
            <a:extLst>
              <a:ext uri="{FF2B5EF4-FFF2-40B4-BE49-F238E27FC236}">
                <a16:creationId xmlns:a16="http://schemas.microsoft.com/office/drawing/2014/main" id="{D5691AE6-E3AC-4160-A0D6-7C2FF2F45495}"/>
              </a:ext>
            </a:extLst>
          </p:cNvPr>
          <p:cNvSpPr txBox="1">
            <a:spLocks noChangeArrowheads="1"/>
          </p:cNvSpPr>
          <p:nvPr userDrawn="1"/>
        </p:nvSpPr>
        <p:spPr bwMode="auto">
          <a:xfrm>
            <a:off x="5735364" y="6499503"/>
            <a:ext cx="6337300" cy="369332"/>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it-IT" altLang="it-IT" sz="1200" b="1" i="1">
                <a:solidFill>
                  <a:srgbClr val="014983"/>
                </a:solidFill>
                <a:latin typeface="Century Gothic" panose="020B0502020202020204" pitchFamily="34" charset="0"/>
                <a:cs typeface="Arial" panose="020B0604020202020204" pitchFamily="34" charset="0"/>
              </a:rPr>
              <a:t>Udine,  4 settembre 2023 </a:t>
            </a:r>
            <a:r>
              <a:rPr lang="it-IT" altLang="it-IT" sz="1800" b="1">
                <a:solidFill>
                  <a:srgbClr val="014983"/>
                </a:solidFill>
                <a:latin typeface="Century Gothic" panose="020B0502020202020204" pitchFamily="34" charset="0"/>
                <a:cs typeface="Arial" panose="020B0604020202020204" pitchFamily="34" charset="0"/>
              </a:rPr>
              <a:t>| </a:t>
            </a:r>
            <a:fld id="{EFB01B81-24C0-49D3-AE93-DC94FFB6747E}" type="slidenum">
              <a:rPr lang="it-IT" altLang="it-IT" sz="1800" b="1" smtClean="0">
                <a:solidFill>
                  <a:srgbClr val="014983"/>
                </a:solidFill>
                <a:latin typeface="Century Gothic" panose="020B0502020202020204" pitchFamily="34" charset="0"/>
                <a:cs typeface="Arial" panose="020B0604020202020204" pitchFamily="34" charset="0"/>
              </a:rPr>
              <a:pPr algn="r" eaLnBrk="1" hangingPunct="1">
                <a:spcBef>
                  <a:spcPct val="50000"/>
                </a:spcBef>
                <a:defRPr/>
              </a:pPr>
              <a:t>‹N›</a:t>
            </a:fld>
            <a:endParaRPr lang="it-IT" altLang="it-IT" sz="1800" b="1">
              <a:solidFill>
                <a:srgbClr val="014983"/>
              </a:solidFill>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293" r:id="rId1"/>
    <p:sldLayoutId id="2147486281" r:id="rId2"/>
    <p:sldLayoutId id="2147486282" r:id="rId3"/>
    <p:sldLayoutId id="2147486283" r:id="rId4"/>
    <p:sldLayoutId id="2147486284" r:id="rId5"/>
    <p:sldLayoutId id="2147486285" r:id="rId6"/>
    <p:sldLayoutId id="2147486286" r:id="rId7"/>
    <p:sldLayoutId id="2147486287" r:id="rId8"/>
    <p:sldLayoutId id="2147486288" r:id="rId9"/>
    <p:sldLayoutId id="2147486289" r:id="rId10"/>
    <p:sldLayoutId id="2147486290" r:id="rId11"/>
    <p:sldLayoutId id="2147486291" r:id="rId12"/>
    <p:sldLayoutId id="2147486292"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0.svg"/><Relationship Id="rId4" Type="http://schemas.openxmlformats.org/officeDocument/2006/relationships/image" Target="../media/image34.emf"/><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0.svg"/><Relationship Id="rId2"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4.emf"/><Relationship Id="rId4" Type="http://schemas.openxmlformats.org/officeDocument/2006/relationships/image" Target="../media/image43.em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10" Type="http://schemas.openxmlformats.org/officeDocument/2006/relationships/image" Target="../media/image40.svg"/><Relationship Id="rId4" Type="http://schemas.openxmlformats.org/officeDocument/2006/relationships/image" Target="../media/image48.emf"/><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40.svg"/><Relationship Id="rId2" Type="http://schemas.openxmlformats.org/officeDocument/2006/relationships/image" Target="../media/image53.em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6.emf"/><Relationship Id="rId4" Type="http://schemas.openxmlformats.org/officeDocument/2006/relationships/image" Target="../media/image5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7.emf"/><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image" Target="../media/image58.emf"/><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image" Target="../media/image61.emf"/><Relationship Id="rId10" Type="http://schemas.openxmlformats.org/officeDocument/2006/relationships/image" Target="../media/image40.svg"/><Relationship Id="rId4" Type="http://schemas.openxmlformats.org/officeDocument/2006/relationships/image" Target="../media/image60.emf"/><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5.emf"/><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6.emf"/><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70.emf"/><Relationship Id="rId10" Type="http://schemas.openxmlformats.org/officeDocument/2006/relationships/image" Target="../media/image40.svg"/><Relationship Id="rId4" Type="http://schemas.openxmlformats.org/officeDocument/2006/relationships/image" Target="../media/image69.emf"/><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75.emf"/><Relationship Id="rId7" Type="http://schemas.openxmlformats.org/officeDocument/2006/relationships/image" Target="../media/image40.svg"/><Relationship Id="rId2" Type="http://schemas.openxmlformats.org/officeDocument/2006/relationships/image" Target="../media/image74.em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77.emf"/><Relationship Id="rId4" Type="http://schemas.openxmlformats.org/officeDocument/2006/relationships/image" Target="../media/image76.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8.emf"/><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0.emf"/><Relationship Id="rId7"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slideLayout" Target="../slideLayouts/slideLayout7.xml"/><Relationship Id="rId6" Type="http://schemas.openxmlformats.org/officeDocument/2006/relationships/image" Target="../media/image83.emf"/><Relationship Id="rId5" Type="http://schemas.openxmlformats.org/officeDocument/2006/relationships/image" Target="../media/image82.emf"/><Relationship Id="rId10" Type="http://schemas.openxmlformats.org/officeDocument/2006/relationships/image" Target="../media/image40.svg"/><Relationship Id="rId4" Type="http://schemas.openxmlformats.org/officeDocument/2006/relationships/image" Target="../media/image81.emf"/><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87.emf"/><Relationship Id="rId7" Type="http://schemas.openxmlformats.org/officeDocument/2006/relationships/image" Target="../media/image40.svg"/><Relationship Id="rId2" Type="http://schemas.openxmlformats.org/officeDocument/2006/relationships/image" Target="../media/image86.em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89.emf"/><Relationship Id="rId4" Type="http://schemas.openxmlformats.org/officeDocument/2006/relationships/image" Target="../media/image8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formatresearch.co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format@pec.formatbusinessintelligence.com" TargetMode="External"/><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emf"/><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0AD3138C-B3FC-49EA-ADCC-B904014887D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60296" y="260648"/>
            <a:ext cx="2808312" cy="145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AC5DE4F6-5042-448E-9533-18C0B6907CC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72064" y="1052736"/>
            <a:ext cx="1400244" cy="593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93FBC96C-4DBF-4A08-97DC-98AD95AFB499}"/>
              </a:ext>
            </a:extLst>
          </p:cNvPr>
          <p:cNvPicPr>
            <a:picLocks noChangeAspect="1"/>
          </p:cNvPicPr>
          <p:nvPr/>
        </p:nvPicPr>
        <p:blipFill>
          <a:blip r:embed="rId5"/>
          <a:stretch>
            <a:fillRect/>
          </a:stretch>
        </p:blipFill>
        <p:spPr>
          <a:xfrm>
            <a:off x="6600056" y="6045664"/>
            <a:ext cx="2844736" cy="498975"/>
          </a:xfrm>
          <a:prstGeom prst="rect">
            <a:avLst/>
          </a:prstGeom>
        </p:spPr>
      </p:pic>
      <p:pic>
        <p:nvPicPr>
          <p:cNvPr id="14" name="Immagine 3">
            <a:extLst>
              <a:ext uri="{FF2B5EF4-FFF2-40B4-BE49-F238E27FC236}">
                <a16:creationId xmlns:a16="http://schemas.microsoft.com/office/drawing/2014/main" id="{FD6BDEF8-A982-4902-A27A-C72BC511625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250342" y="5877272"/>
            <a:ext cx="1029714" cy="79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FFDC9815-783A-410B-9FA1-914FD751B18D}"/>
              </a:ext>
            </a:extLst>
          </p:cNvPr>
          <p:cNvPicPr>
            <a:picLocks noChangeAspect="1"/>
          </p:cNvPicPr>
          <p:nvPr/>
        </p:nvPicPr>
        <p:blipFill>
          <a:blip r:embed="rId7"/>
          <a:stretch>
            <a:fillRect/>
          </a:stretch>
        </p:blipFill>
        <p:spPr>
          <a:xfrm>
            <a:off x="1184708" y="5964617"/>
            <a:ext cx="1585227" cy="624818"/>
          </a:xfrm>
          <a:prstGeom prst="rect">
            <a:avLst/>
          </a:prstGeom>
        </p:spPr>
      </p:pic>
      <p:pic>
        <p:nvPicPr>
          <p:cNvPr id="16" name="Immagine 15">
            <a:extLst>
              <a:ext uri="{FF2B5EF4-FFF2-40B4-BE49-F238E27FC236}">
                <a16:creationId xmlns:a16="http://schemas.microsoft.com/office/drawing/2014/main" id="{110AA835-C7E5-429D-A0E8-8EA4FF58E143}"/>
              </a:ext>
            </a:extLst>
          </p:cNvPr>
          <p:cNvPicPr>
            <a:picLocks noChangeAspect="1"/>
          </p:cNvPicPr>
          <p:nvPr/>
        </p:nvPicPr>
        <p:blipFill>
          <a:blip r:embed="rId8"/>
          <a:stretch>
            <a:fillRect/>
          </a:stretch>
        </p:blipFill>
        <p:spPr>
          <a:xfrm>
            <a:off x="3143111" y="5899679"/>
            <a:ext cx="3233480" cy="873741"/>
          </a:xfrm>
          <a:prstGeom prst="rect">
            <a:avLst/>
          </a:prstGeom>
        </p:spPr>
      </p:pic>
      <p:pic>
        <p:nvPicPr>
          <p:cNvPr id="19" name="Immagine 1">
            <a:extLst>
              <a:ext uri="{FF2B5EF4-FFF2-40B4-BE49-F238E27FC236}">
                <a16:creationId xmlns:a16="http://schemas.microsoft.com/office/drawing/2014/main" id="{FE3188FB-2734-4793-A843-3DD2FF4EC7DE}"/>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93810" y="2046100"/>
            <a:ext cx="4920455" cy="179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 name="Connettore diritto 19">
            <a:extLst>
              <a:ext uri="{FF2B5EF4-FFF2-40B4-BE49-F238E27FC236}">
                <a16:creationId xmlns:a16="http://schemas.microsoft.com/office/drawing/2014/main" id="{2EE3B1EA-AE2F-4D1C-87E3-510F21322CBA}"/>
              </a:ext>
            </a:extLst>
          </p:cNvPr>
          <p:cNvCxnSpPr>
            <a:cxnSpLocks/>
          </p:cNvCxnSpPr>
          <p:nvPr/>
        </p:nvCxnSpPr>
        <p:spPr bwMode="auto">
          <a:xfrm>
            <a:off x="792480" y="1758068"/>
            <a:ext cx="10800000"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2" name="CasellaDiTesto 11">
            <a:extLst>
              <a:ext uri="{FF2B5EF4-FFF2-40B4-BE49-F238E27FC236}">
                <a16:creationId xmlns:a16="http://schemas.microsoft.com/office/drawing/2014/main" id="{B1BB87A2-A015-4C84-97F7-E761EAF269BC}"/>
              </a:ext>
            </a:extLst>
          </p:cNvPr>
          <p:cNvSpPr txBox="1">
            <a:spLocks noChangeArrowheads="1"/>
          </p:cNvSpPr>
          <p:nvPr/>
        </p:nvSpPr>
        <p:spPr bwMode="auto">
          <a:xfrm>
            <a:off x="1114428" y="3897177"/>
            <a:ext cx="10670204" cy="1803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lnSpc>
                <a:spcPct val="114000"/>
              </a:lnSpc>
              <a:spcBef>
                <a:spcPts val="600"/>
              </a:spcBef>
            </a:pPr>
            <a:r>
              <a:rPr lang="it-IT" sz="2800">
                <a:solidFill>
                  <a:srgbClr val="203864"/>
                </a:solidFill>
                <a:latin typeface="Century Gothic" panose="020B0502020202020204" pitchFamily="34" charset="0"/>
                <a:ea typeface="MS PGothic" panose="020B0600070205080204" pitchFamily="34" charset="-128"/>
              </a:rPr>
              <a:t>Osservatorio Congiunturale Confcommercio Friuli Venezia Giulia | </a:t>
            </a:r>
            <a:r>
              <a:rPr lang="it-IT" sz="2800">
                <a:latin typeface="Century Gothic" panose="020B0502020202020204" pitchFamily="34" charset="0"/>
                <a:ea typeface="MS PGothic" panose="020B0600070205080204" pitchFamily="34" charset="-128"/>
              </a:rPr>
              <a:t>Estate 2023</a:t>
            </a:r>
          </a:p>
          <a:p>
            <a:pPr eaLnBrk="1" hangingPunct="1">
              <a:lnSpc>
                <a:spcPct val="114000"/>
              </a:lnSpc>
              <a:spcBef>
                <a:spcPts val="600"/>
              </a:spcBef>
            </a:pPr>
            <a:r>
              <a:rPr lang="it-IT" sz="2000" b="0">
                <a:latin typeface="Century Gothic" panose="020B0502020202020204" pitchFamily="34" charset="0"/>
              </a:rPr>
              <a:t>Rapporto di ricerca</a:t>
            </a:r>
          </a:p>
          <a:p>
            <a:pPr eaLnBrk="1" hangingPunct="1">
              <a:lnSpc>
                <a:spcPct val="114000"/>
              </a:lnSpc>
              <a:spcBef>
                <a:spcPts val="600"/>
              </a:spcBef>
            </a:pPr>
            <a:r>
              <a:rPr lang="it-IT" sz="1400" b="0">
                <a:latin typeface="Century Gothic" panose="020B0502020202020204" pitchFamily="34" charset="0"/>
              </a:rPr>
              <a:t>Udine, 4 settembre 2023 (22185fv/</a:t>
            </a:r>
            <a:r>
              <a:rPr lang="it-IT" sz="1400">
                <a:latin typeface="Century Gothic" panose="020B0502020202020204" pitchFamily="34" charset="0"/>
              </a:rPr>
              <a:t>02</a:t>
            </a:r>
            <a:r>
              <a:rPr lang="it-IT" sz="1400" b="0">
                <a:latin typeface="Century Gothic" panose="020B0502020202020204" pitchFamily="34" charset="0"/>
              </a:rPr>
              <a:t>)</a:t>
            </a:r>
          </a:p>
        </p:txBody>
      </p:sp>
      <p:pic>
        <p:nvPicPr>
          <p:cNvPr id="13" name="Immagine 6" descr="format2">
            <a:extLst>
              <a:ext uri="{FF2B5EF4-FFF2-40B4-BE49-F238E27FC236}">
                <a16:creationId xmlns:a16="http://schemas.microsoft.com/office/drawing/2014/main" id="{A8045ED5-020A-44D1-B088-B51E2C80E5C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74016" y="1120552"/>
            <a:ext cx="1272004" cy="606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691166C5-8337-9F2E-942C-689F25F08E4F}"/>
              </a:ext>
            </a:extLst>
          </p:cNvPr>
          <p:cNvPicPr>
            <a:picLocks noChangeAspect="1"/>
          </p:cNvPicPr>
          <p:nvPr/>
        </p:nvPicPr>
        <p:blipFill>
          <a:blip r:embed="rId2"/>
          <a:stretch>
            <a:fillRect/>
          </a:stretch>
        </p:blipFill>
        <p:spPr>
          <a:xfrm>
            <a:off x="9446710" y="4026035"/>
            <a:ext cx="2366772" cy="2374392"/>
          </a:xfrm>
          <a:prstGeom prst="rect">
            <a:avLst/>
          </a:prstGeom>
        </p:spPr>
      </p:pic>
      <p:pic>
        <p:nvPicPr>
          <p:cNvPr id="16" name="Immagine 15">
            <a:extLst>
              <a:ext uri="{FF2B5EF4-FFF2-40B4-BE49-F238E27FC236}">
                <a16:creationId xmlns:a16="http://schemas.microsoft.com/office/drawing/2014/main" id="{2BD55AFD-BFC8-BA46-DB02-FA7EEAD8D985}"/>
              </a:ext>
            </a:extLst>
          </p:cNvPr>
          <p:cNvPicPr>
            <a:picLocks noChangeAspect="1"/>
          </p:cNvPicPr>
          <p:nvPr/>
        </p:nvPicPr>
        <p:blipFill>
          <a:blip r:embed="rId3"/>
          <a:stretch>
            <a:fillRect/>
          </a:stretch>
        </p:blipFill>
        <p:spPr>
          <a:xfrm>
            <a:off x="6503533" y="4037093"/>
            <a:ext cx="2366772" cy="2374392"/>
          </a:xfrm>
          <a:prstGeom prst="rect">
            <a:avLst/>
          </a:prstGeom>
        </p:spPr>
      </p:pic>
      <p:pic>
        <p:nvPicPr>
          <p:cNvPr id="14" name="Immagine 13">
            <a:extLst>
              <a:ext uri="{FF2B5EF4-FFF2-40B4-BE49-F238E27FC236}">
                <a16:creationId xmlns:a16="http://schemas.microsoft.com/office/drawing/2014/main" id="{C3EFB770-24B9-19A4-2E6D-092B8304BB70}"/>
              </a:ext>
            </a:extLst>
          </p:cNvPr>
          <p:cNvPicPr>
            <a:picLocks noChangeAspect="1"/>
          </p:cNvPicPr>
          <p:nvPr/>
        </p:nvPicPr>
        <p:blipFill>
          <a:blip r:embed="rId4"/>
          <a:stretch>
            <a:fillRect/>
          </a:stretch>
        </p:blipFill>
        <p:spPr>
          <a:xfrm>
            <a:off x="3534817" y="4037093"/>
            <a:ext cx="2366772" cy="2374392"/>
          </a:xfrm>
          <a:prstGeom prst="rect">
            <a:avLst/>
          </a:prstGeom>
        </p:spPr>
      </p:pic>
      <p:pic>
        <p:nvPicPr>
          <p:cNvPr id="12" name="Immagine 11">
            <a:extLst>
              <a:ext uri="{FF2B5EF4-FFF2-40B4-BE49-F238E27FC236}">
                <a16:creationId xmlns:a16="http://schemas.microsoft.com/office/drawing/2014/main" id="{2FFD6D80-89A5-D2AF-958C-77F748817FB9}"/>
              </a:ext>
            </a:extLst>
          </p:cNvPr>
          <p:cNvPicPr>
            <a:picLocks noChangeAspect="1"/>
          </p:cNvPicPr>
          <p:nvPr/>
        </p:nvPicPr>
        <p:blipFill>
          <a:blip r:embed="rId5"/>
          <a:stretch>
            <a:fillRect/>
          </a:stretch>
        </p:blipFill>
        <p:spPr>
          <a:xfrm>
            <a:off x="672050" y="4040929"/>
            <a:ext cx="2366772" cy="2374392"/>
          </a:xfrm>
          <a:prstGeom prst="rect">
            <a:avLst/>
          </a:prstGeom>
        </p:spPr>
      </p:pic>
      <p:pic>
        <p:nvPicPr>
          <p:cNvPr id="10" name="Immagine 9">
            <a:extLst>
              <a:ext uri="{FF2B5EF4-FFF2-40B4-BE49-F238E27FC236}">
                <a16:creationId xmlns:a16="http://schemas.microsoft.com/office/drawing/2014/main" id="{EDA527E8-EE51-75B6-9240-554FF75963D3}"/>
              </a:ext>
            </a:extLst>
          </p:cNvPr>
          <p:cNvPicPr>
            <a:picLocks noChangeAspect="1"/>
          </p:cNvPicPr>
          <p:nvPr/>
        </p:nvPicPr>
        <p:blipFill>
          <a:blip r:embed="rId6"/>
          <a:stretch>
            <a:fillRect/>
          </a:stretch>
        </p:blipFill>
        <p:spPr>
          <a:xfrm>
            <a:off x="9424475" y="1381529"/>
            <a:ext cx="2366772" cy="2374392"/>
          </a:xfrm>
          <a:prstGeom prst="rect">
            <a:avLst/>
          </a:prstGeom>
        </p:spPr>
      </p:pic>
      <p:pic>
        <p:nvPicPr>
          <p:cNvPr id="8" name="Immagine 7">
            <a:extLst>
              <a:ext uri="{FF2B5EF4-FFF2-40B4-BE49-F238E27FC236}">
                <a16:creationId xmlns:a16="http://schemas.microsoft.com/office/drawing/2014/main" id="{F59C2584-216B-945F-ECA7-DF9EC212C2F7}"/>
              </a:ext>
            </a:extLst>
          </p:cNvPr>
          <p:cNvPicPr>
            <a:picLocks noChangeAspect="1"/>
          </p:cNvPicPr>
          <p:nvPr/>
        </p:nvPicPr>
        <p:blipFill>
          <a:blip r:embed="rId7"/>
          <a:stretch>
            <a:fillRect/>
          </a:stretch>
        </p:blipFill>
        <p:spPr>
          <a:xfrm>
            <a:off x="6508222" y="1384059"/>
            <a:ext cx="2366772" cy="2374392"/>
          </a:xfrm>
          <a:prstGeom prst="rect">
            <a:avLst/>
          </a:prstGeom>
        </p:spPr>
      </p:pic>
      <p:pic>
        <p:nvPicPr>
          <p:cNvPr id="6" name="Immagine 5">
            <a:extLst>
              <a:ext uri="{FF2B5EF4-FFF2-40B4-BE49-F238E27FC236}">
                <a16:creationId xmlns:a16="http://schemas.microsoft.com/office/drawing/2014/main" id="{F86F1134-F532-3DE4-011F-A7363FD70249}"/>
              </a:ext>
            </a:extLst>
          </p:cNvPr>
          <p:cNvPicPr>
            <a:picLocks noChangeAspect="1"/>
          </p:cNvPicPr>
          <p:nvPr/>
        </p:nvPicPr>
        <p:blipFill>
          <a:blip r:embed="rId8"/>
          <a:stretch>
            <a:fillRect/>
          </a:stretch>
        </p:blipFill>
        <p:spPr>
          <a:xfrm>
            <a:off x="3541392" y="1382016"/>
            <a:ext cx="2372868" cy="2414016"/>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344135"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061655" y="24920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20</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371846" y="3024711"/>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pic>
        <p:nvPicPr>
          <p:cNvPr id="154" name="Elemento grafico 153" descr="Professore">
            <a:extLst>
              <a:ext uri="{FF2B5EF4-FFF2-40B4-BE49-F238E27FC236}">
                <a16:creationId xmlns:a16="http://schemas.microsoft.com/office/drawing/2014/main" id="{BA09243A-1449-4075-B911-9BD15EB5BA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155" name="Text Box 18">
            <a:extLst>
              <a:ext uri="{FF2B5EF4-FFF2-40B4-BE49-F238E27FC236}">
                <a16:creationId xmlns:a16="http://schemas.microsoft.com/office/drawing/2014/main" id="{30A1D90F-79EF-4888-9FA0-F0F6316DBDDA}"/>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156" name="Rettangolo 155">
            <a:extLst>
              <a:ext uri="{FF2B5EF4-FFF2-40B4-BE49-F238E27FC236}">
                <a16:creationId xmlns:a16="http://schemas.microsoft.com/office/drawing/2014/main" id="{EE10A3A7-2423-4953-86E8-262401B5E00E}"/>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58" name="CasellaDiTesto 9">
            <a:extLst>
              <a:ext uri="{FF2B5EF4-FFF2-40B4-BE49-F238E27FC236}">
                <a16:creationId xmlns:a16="http://schemas.microsoft.com/office/drawing/2014/main" id="{CE30117F-1B7F-432B-B7BE-2A779148EDB8}"/>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162" name="Rettangolo 161">
            <a:extLst>
              <a:ext uri="{FF2B5EF4-FFF2-40B4-BE49-F238E27FC236}">
                <a16:creationId xmlns:a16="http://schemas.microsoft.com/office/drawing/2014/main" id="{887F21E6-D8A6-4243-A7ED-585700A0BA6E}"/>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7" name="CasellaDiTesto 9">
            <a:extLst>
              <a:ext uri="{FF2B5EF4-FFF2-40B4-BE49-F238E27FC236}">
                <a16:creationId xmlns:a16="http://schemas.microsoft.com/office/drawing/2014/main" id="{2E027883-2FE0-407E-95AD-5C8120D84B7C}"/>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168" name="Rettangolo 167">
            <a:extLst>
              <a:ext uri="{FF2B5EF4-FFF2-40B4-BE49-F238E27FC236}">
                <a16:creationId xmlns:a16="http://schemas.microsoft.com/office/drawing/2014/main" id="{67967B7E-9EC6-4477-B4CF-857CF52348BD}"/>
              </a:ext>
            </a:extLst>
          </p:cNvPr>
          <p:cNvSpPr/>
          <p:nvPr/>
        </p:nvSpPr>
        <p:spPr>
          <a:xfrm>
            <a:off x="5663299" y="235156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349523"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732815"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Fiducia economia italiana | </a:t>
            </a:r>
            <a:r>
              <a:rPr lang="it-IT" sz="2200">
                <a:latin typeface="Century Gothic" panose="020B0502020202020204" pitchFamily="34" charset="0"/>
                <a:cs typeface="Arial"/>
              </a:rPr>
              <a:t>Accentuazioni per settore.</a:t>
            </a:r>
            <a:endParaRPr lang="it-IT" sz="2200" strike="sngStrike">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234075" y="214901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228314" y="2995576"/>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58355" y="297892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02827" y="1971430"/>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518651" y="5394785"/>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80257" y="4509265"/>
            <a:ext cx="1028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28912" y="4883988"/>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404187" y="5371270"/>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60863" y="538772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22199" y="4714877"/>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0645" y="500566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3093" y="5750892"/>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483581"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311627"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364568" y="1708430"/>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231189"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270847"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528353" y="4336644"/>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358106"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352718" y="432767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313870"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355203" y="431986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6999476" y="24920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25</a:t>
            </a:r>
          </a:p>
        </p:txBody>
      </p:sp>
      <p:sp>
        <p:nvSpPr>
          <p:cNvPr id="194" name="Rettangolo 193">
            <a:extLst>
              <a:ext uri="{FF2B5EF4-FFF2-40B4-BE49-F238E27FC236}">
                <a16:creationId xmlns:a16="http://schemas.microsoft.com/office/drawing/2014/main" id="{99FBFFB2-F269-41A8-A4D7-F90B22ADB134}"/>
              </a:ext>
            </a:extLst>
          </p:cNvPr>
          <p:cNvSpPr/>
          <p:nvPr/>
        </p:nvSpPr>
        <p:spPr>
          <a:xfrm>
            <a:off x="8349204" y="2358656"/>
            <a:ext cx="355536"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195" name="Rettangolo 194">
            <a:extLst>
              <a:ext uri="{FF2B5EF4-FFF2-40B4-BE49-F238E27FC236}">
                <a16:creationId xmlns:a16="http://schemas.microsoft.com/office/drawing/2014/main" id="{643A7481-F2DF-4517-9C58-82E06FBA44EC}"/>
              </a:ext>
            </a:extLst>
          </p:cNvPr>
          <p:cNvSpPr/>
          <p:nvPr/>
        </p:nvSpPr>
        <p:spPr>
          <a:xfrm>
            <a:off x="11178977" y="227549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196" name="Rettangolo 195">
            <a:extLst>
              <a:ext uri="{FF2B5EF4-FFF2-40B4-BE49-F238E27FC236}">
                <a16:creationId xmlns:a16="http://schemas.microsoft.com/office/drawing/2014/main" id="{23B7255E-1C62-4A6A-90A4-DDB0EC4B03F9}"/>
              </a:ext>
            </a:extLst>
          </p:cNvPr>
          <p:cNvSpPr/>
          <p:nvPr/>
        </p:nvSpPr>
        <p:spPr>
          <a:xfrm>
            <a:off x="10207887" y="217854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
        <p:nvSpPr>
          <p:cNvPr id="197" name="Rettangolo 196">
            <a:extLst>
              <a:ext uri="{FF2B5EF4-FFF2-40B4-BE49-F238E27FC236}">
                <a16:creationId xmlns:a16="http://schemas.microsoft.com/office/drawing/2014/main" id="{10AE0EB2-F14E-47C5-948C-D234769325D5}"/>
              </a:ext>
            </a:extLst>
          </p:cNvPr>
          <p:cNvSpPr/>
          <p:nvPr/>
        </p:nvSpPr>
        <p:spPr>
          <a:xfrm>
            <a:off x="1475049" y="504651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sp>
        <p:nvSpPr>
          <p:cNvPr id="198" name="Rettangolo 197">
            <a:extLst>
              <a:ext uri="{FF2B5EF4-FFF2-40B4-BE49-F238E27FC236}">
                <a16:creationId xmlns:a16="http://schemas.microsoft.com/office/drawing/2014/main" id="{78B1F62B-62FD-4D7C-B5E2-034A8081DBE5}"/>
              </a:ext>
            </a:extLst>
          </p:cNvPr>
          <p:cNvSpPr/>
          <p:nvPr/>
        </p:nvSpPr>
        <p:spPr>
          <a:xfrm>
            <a:off x="2617645" y="522709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45</a:t>
            </a:r>
          </a:p>
        </p:txBody>
      </p:sp>
      <p:sp>
        <p:nvSpPr>
          <p:cNvPr id="199" name="Rettangolo 198">
            <a:extLst>
              <a:ext uri="{FF2B5EF4-FFF2-40B4-BE49-F238E27FC236}">
                <a16:creationId xmlns:a16="http://schemas.microsoft.com/office/drawing/2014/main" id="{3553AD58-EA67-44C3-AB59-EB009B5C4035}"/>
              </a:ext>
            </a:extLst>
          </p:cNvPr>
          <p:cNvSpPr/>
          <p:nvPr/>
        </p:nvSpPr>
        <p:spPr>
          <a:xfrm>
            <a:off x="4341515" y="505177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200" name="Rettangolo 199">
            <a:extLst>
              <a:ext uri="{FF2B5EF4-FFF2-40B4-BE49-F238E27FC236}">
                <a16:creationId xmlns:a16="http://schemas.microsoft.com/office/drawing/2014/main" id="{3FADC6F7-CE65-4F30-9BBB-486934372780}"/>
              </a:ext>
            </a:extLst>
          </p:cNvPr>
          <p:cNvSpPr/>
          <p:nvPr/>
        </p:nvSpPr>
        <p:spPr>
          <a:xfrm>
            <a:off x="5673082" y="5012712"/>
            <a:ext cx="462787"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201" name="Rettangolo 200">
            <a:extLst>
              <a:ext uri="{FF2B5EF4-FFF2-40B4-BE49-F238E27FC236}">
                <a16:creationId xmlns:a16="http://schemas.microsoft.com/office/drawing/2014/main" id="{3EE9D0B7-04BE-4DAD-9A16-C77C890E36C2}"/>
              </a:ext>
            </a:extLst>
          </p:cNvPr>
          <p:cNvSpPr/>
          <p:nvPr/>
        </p:nvSpPr>
        <p:spPr>
          <a:xfrm>
            <a:off x="5568695" y="519562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202" name="Rettangolo 201">
            <a:extLst>
              <a:ext uri="{FF2B5EF4-FFF2-40B4-BE49-F238E27FC236}">
                <a16:creationId xmlns:a16="http://schemas.microsoft.com/office/drawing/2014/main" id="{E1B0769A-CADF-406C-BF1F-FAC6736B64C5}"/>
              </a:ext>
            </a:extLst>
          </p:cNvPr>
          <p:cNvSpPr/>
          <p:nvPr/>
        </p:nvSpPr>
        <p:spPr>
          <a:xfrm>
            <a:off x="8529291" y="486942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49</a:t>
            </a:r>
          </a:p>
        </p:txBody>
      </p:sp>
      <p:sp>
        <p:nvSpPr>
          <p:cNvPr id="203" name="Rettangolo 202">
            <a:extLst>
              <a:ext uri="{FF2B5EF4-FFF2-40B4-BE49-F238E27FC236}">
                <a16:creationId xmlns:a16="http://schemas.microsoft.com/office/drawing/2014/main" id="{2DC7D02C-6C66-43DF-B91F-CD1EFE7624AE}"/>
              </a:ext>
            </a:extLst>
          </p:cNvPr>
          <p:cNvSpPr/>
          <p:nvPr/>
        </p:nvSpPr>
        <p:spPr>
          <a:xfrm>
            <a:off x="7274568" y="48948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04" name="Rettangolo 203">
            <a:extLst>
              <a:ext uri="{FF2B5EF4-FFF2-40B4-BE49-F238E27FC236}">
                <a16:creationId xmlns:a16="http://schemas.microsoft.com/office/drawing/2014/main" id="{BAEE5E5E-E42A-4DD0-9FDE-640EF6191BC3}"/>
              </a:ext>
            </a:extLst>
          </p:cNvPr>
          <p:cNvSpPr/>
          <p:nvPr/>
        </p:nvSpPr>
        <p:spPr>
          <a:xfrm>
            <a:off x="10212686" y="505378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05" name="Rettangolo 204">
            <a:extLst>
              <a:ext uri="{FF2B5EF4-FFF2-40B4-BE49-F238E27FC236}">
                <a16:creationId xmlns:a16="http://schemas.microsoft.com/office/drawing/2014/main" id="{E7CAA8A6-D6D1-41C5-8CA2-5AA28488F08E}"/>
              </a:ext>
            </a:extLst>
          </p:cNvPr>
          <p:cNvSpPr/>
          <p:nvPr/>
        </p:nvSpPr>
        <p:spPr>
          <a:xfrm>
            <a:off x="11537408" y="498906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368759" y="214034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79897" y="238637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08" name="Rettangolo 207">
            <a:extLst>
              <a:ext uri="{FF2B5EF4-FFF2-40B4-BE49-F238E27FC236}">
                <a16:creationId xmlns:a16="http://schemas.microsoft.com/office/drawing/2014/main" id="{AC8324DA-0FB1-4C77-A810-E4B83A018752}"/>
              </a:ext>
            </a:extLst>
          </p:cNvPr>
          <p:cNvSpPr/>
          <p:nvPr/>
        </p:nvSpPr>
        <p:spPr>
          <a:xfrm>
            <a:off x="8599348" y="237521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209" name="Rettangolo 208">
            <a:extLst>
              <a:ext uri="{FF2B5EF4-FFF2-40B4-BE49-F238E27FC236}">
                <a16:creationId xmlns:a16="http://schemas.microsoft.com/office/drawing/2014/main" id="{0D2468E3-075E-4745-9EA0-4C48278453F2}"/>
              </a:ext>
            </a:extLst>
          </p:cNvPr>
          <p:cNvSpPr/>
          <p:nvPr/>
        </p:nvSpPr>
        <p:spPr>
          <a:xfrm>
            <a:off x="11452733" y="222108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49</a:t>
            </a:r>
          </a:p>
        </p:txBody>
      </p:sp>
      <p:sp>
        <p:nvSpPr>
          <p:cNvPr id="210" name="Rettangolo 209">
            <a:extLst>
              <a:ext uri="{FF2B5EF4-FFF2-40B4-BE49-F238E27FC236}">
                <a16:creationId xmlns:a16="http://schemas.microsoft.com/office/drawing/2014/main" id="{4E3150AB-0630-4755-8BAB-910722DDA5D9}"/>
              </a:ext>
            </a:extLst>
          </p:cNvPr>
          <p:cNvSpPr/>
          <p:nvPr/>
        </p:nvSpPr>
        <p:spPr>
          <a:xfrm>
            <a:off x="2815983" y="507251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48</a:t>
            </a:r>
          </a:p>
        </p:txBody>
      </p:sp>
      <p:sp>
        <p:nvSpPr>
          <p:cNvPr id="211" name="Rettangolo 210">
            <a:extLst>
              <a:ext uri="{FF2B5EF4-FFF2-40B4-BE49-F238E27FC236}">
                <a16:creationId xmlns:a16="http://schemas.microsoft.com/office/drawing/2014/main" id="{51DDFEAE-1251-406D-B8FA-5ACB868BA5CA}"/>
              </a:ext>
            </a:extLst>
          </p:cNvPr>
          <p:cNvSpPr/>
          <p:nvPr/>
        </p:nvSpPr>
        <p:spPr>
          <a:xfrm>
            <a:off x="8253333" y="488706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48</a:t>
            </a:r>
          </a:p>
        </p:txBody>
      </p:sp>
      <p:sp>
        <p:nvSpPr>
          <p:cNvPr id="212" name="Rettangolo 211">
            <a:extLst>
              <a:ext uri="{FF2B5EF4-FFF2-40B4-BE49-F238E27FC236}">
                <a16:creationId xmlns:a16="http://schemas.microsoft.com/office/drawing/2014/main" id="{549BC378-F5F4-4B57-A829-7B0FE9D23C26}"/>
              </a:ext>
            </a:extLst>
          </p:cNvPr>
          <p:cNvSpPr/>
          <p:nvPr/>
        </p:nvSpPr>
        <p:spPr>
          <a:xfrm>
            <a:off x="11246791" y="501271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38</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262150"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265982" y="433611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1634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B0B5D43B-B596-44DD-26FF-753141A04BA4}"/>
              </a:ext>
            </a:extLst>
          </p:cNvPr>
          <p:cNvPicPr>
            <a:picLocks noChangeAspect="1"/>
          </p:cNvPicPr>
          <p:nvPr/>
        </p:nvPicPr>
        <p:blipFill>
          <a:blip r:embed="rId2"/>
          <a:stretch>
            <a:fillRect/>
          </a:stretch>
        </p:blipFill>
        <p:spPr>
          <a:xfrm>
            <a:off x="6609749" y="885302"/>
            <a:ext cx="4933188" cy="2548128"/>
          </a:xfrm>
          <a:prstGeom prst="rect">
            <a:avLst/>
          </a:prstGeom>
        </p:spPr>
      </p:pic>
      <p:pic>
        <p:nvPicPr>
          <p:cNvPr id="10" name="Immagine 9">
            <a:extLst>
              <a:ext uri="{FF2B5EF4-FFF2-40B4-BE49-F238E27FC236}">
                <a16:creationId xmlns:a16="http://schemas.microsoft.com/office/drawing/2014/main" id="{3AA282AE-3C78-5DB0-AAF8-DA098CA59CC6}"/>
              </a:ext>
            </a:extLst>
          </p:cNvPr>
          <p:cNvPicPr>
            <a:picLocks noChangeAspect="1"/>
          </p:cNvPicPr>
          <p:nvPr/>
        </p:nvPicPr>
        <p:blipFill>
          <a:blip r:embed="rId3"/>
          <a:stretch>
            <a:fillRect/>
          </a:stretch>
        </p:blipFill>
        <p:spPr>
          <a:xfrm>
            <a:off x="6625739" y="3651440"/>
            <a:ext cx="4933188" cy="2548128"/>
          </a:xfrm>
          <a:prstGeom prst="rect">
            <a:avLst/>
          </a:prstGeom>
        </p:spPr>
      </p:pic>
      <p:pic>
        <p:nvPicPr>
          <p:cNvPr id="8" name="Immagine 7">
            <a:extLst>
              <a:ext uri="{FF2B5EF4-FFF2-40B4-BE49-F238E27FC236}">
                <a16:creationId xmlns:a16="http://schemas.microsoft.com/office/drawing/2014/main" id="{4B3297A0-F00A-47F7-1771-1F6B6224C3AD}"/>
              </a:ext>
            </a:extLst>
          </p:cNvPr>
          <p:cNvPicPr>
            <a:picLocks noChangeAspect="1"/>
          </p:cNvPicPr>
          <p:nvPr/>
        </p:nvPicPr>
        <p:blipFill>
          <a:blip r:embed="rId4"/>
          <a:stretch>
            <a:fillRect/>
          </a:stretch>
        </p:blipFill>
        <p:spPr>
          <a:xfrm>
            <a:off x="707028" y="3651440"/>
            <a:ext cx="4933188" cy="2548128"/>
          </a:xfrm>
          <a:prstGeom prst="rect">
            <a:avLst/>
          </a:prstGeom>
        </p:spPr>
      </p:pic>
      <p:pic>
        <p:nvPicPr>
          <p:cNvPr id="4" name="Immagine 3">
            <a:extLst>
              <a:ext uri="{FF2B5EF4-FFF2-40B4-BE49-F238E27FC236}">
                <a16:creationId xmlns:a16="http://schemas.microsoft.com/office/drawing/2014/main" id="{E1AD27B8-544A-59FC-D2D7-F556342F8A09}"/>
              </a:ext>
            </a:extLst>
          </p:cNvPr>
          <p:cNvPicPr>
            <a:picLocks noChangeAspect="1"/>
          </p:cNvPicPr>
          <p:nvPr/>
        </p:nvPicPr>
        <p:blipFill>
          <a:blip r:embed="rId5"/>
          <a:stretch>
            <a:fillRect/>
          </a:stretch>
        </p:blipFill>
        <p:spPr>
          <a:xfrm>
            <a:off x="715178" y="885302"/>
            <a:ext cx="4933188" cy="2548128"/>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2384751"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1442243" y="1372103"/>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4921378" y="244186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35</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841472" y="1689455"/>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826534" y="2434576"/>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214501" y="244570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37</a:t>
            </a:r>
          </a:p>
        </p:txBody>
      </p:sp>
      <p:sp>
        <p:nvSpPr>
          <p:cNvPr id="57" name="Rettangolo 56">
            <a:extLst>
              <a:ext uri="{FF2B5EF4-FFF2-40B4-BE49-F238E27FC236}">
                <a16:creationId xmlns:a16="http://schemas.microsoft.com/office/drawing/2014/main" id="{27B8751E-4157-490C-ADD4-5DB096B66ABE}"/>
              </a:ext>
            </a:extLst>
          </p:cNvPr>
          <p:cNvSpPr/>
          <p:nvPr/>
        </p:nvSpPr>
        <p:spPr>
          <a:xfrm>
            <a:off x="2074155" y="242391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28</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8262245" y="1336477"/>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289543" y="1371012"/>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849216" y="1677821"/>
            <a:ext cx="48843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575164" y="234328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600106" y="1662432"/>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1213569" y="167782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48</a:t>
            </a:r>
          </a:p>
        </p:txBody>
      </p:sp>
      <p:sp>
        <p:nvSpPr>
          <p:cNvPr id="77" name="Rettangolo 76">
            <a:extLst>
              <a:ext uri="{FF2B5EF4-FFF2-40B4-BE49-F238E27FC236}">
                <a16:creationId xmlns:a16="http://schemas.microsoft.com/office/drawing/2014/main" id="{3F0BD421-7F81-4FE1-AD50-A3D5CB22D409}"/>
              </a:ext>
            </a:extLst>
          </p:cNvPr>
          <p:cNvSpPr/>
          <p:nvPr/>
        </p:nvSpPr>
        <p:spPr>
          <a:xfrm>
            <a:off x="7940282" y="187586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41</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2384553"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1455452" y="4070597"/>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833655" y="4557230"/>
            <a:ext cx="375411"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46</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747173" y="508571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1058488" y="435382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7" name="Rettangolo 126">
            <a:extLst>
              <a:ext uri="{FF2B5EF4-FFF2-40B4-BE49-F238E27FC236}">
                <a16:creationId xmlns:a16="http://schemas.microsoft.com/office/drawing/2014/main" id="{6F94107C-E091-41C7-BBF9-5E44A60C7F34}"/>
              </a:ext>
            </a:extLst>
          </p:cNvPr>
          <p:cNvSpPr/>
          <p:nvPr/>
        </p:nvSpPr>
        <p:spPr>
          <a:xfrm>
            <a:off x="5186223" y="4417843"/>
            <a:ext cx="452876"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55</a:t>
            </a:r>
          </a:p>
        </p:txBody>
      </p:sp>
      <p:sp>
        <p:nvSpPr>
          <p:cNvPr id="128" name="Rettangolo 127">
            <a:extLst>
              <a:ext uri="{FF2B5EF4-FFF2-40B4-BE49-F238E27FC236}">
                <a16:creationId xmlns:a16="http://schemas.microsoft.com/office/drawing/2014/main" id="{335BA7EF-A252-406D-AB2B-97B243448D78}"/>
              </a:ext>
            </a:extLst>
          </p:cNvPr>
          <p:cNvSpPr/>
          <p:nvPr/>
        </p:nvSpPr>
        <p:spPr>
          <a:xfrm>
            <a:off x="2071147" y="479449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36</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8275476"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303841" y="406950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1136284" y="456956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43</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519907" y="440786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600106" y="513214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789687" y="451222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140" name="Rettangolo 139">
            <a:extLst>
              <a:ext uri="{FF2B5EF4-FFF2-40B4-BE49-F238E27FC236}">
                <a16:creationId xmlns:a16="http://schemas.microsoft.com/office/drawing/2014/main" id="{BA1B76AB-EA40-43FA-9194-B37B372773F4}"/>
              </a:ext>
            </a:extLst>
          </p:cNvPr>
          <p:cNvSpPr/>
          <p:nvPr/>
        </p:nvSpPr>
        <p:spPr>
          <a:xfrm>
            <a:off x="7963691" y="4832486"/>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33</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Fiducia economia italiana | </a:t>
            </a:r>
            <a:r>
              <a:rPr lang="it-IT" sz="2200">
                <a:latin typeface="Century Gothic" panose="020B0502020202020204" pitchFamily="34" charset="0"/>
                <a:cs typeface="Arial"/>
              </a:rPr>
              <a:t>Accentuazioni per provincia.</a:t>
            </a:r>
            <a:endParaRPr lang="it-IT" sz="2200" strike="sngStrike">
              <a:latin typeface="Century Gothic" panose="020B0502020202020204" pitchFamily="34" charset="0"/>
              <a:cs typeface="Arial"/>
            </a:endParaRPr>
          </a:p>
        </p:txBody>
      </p:sp>
    </p:spTree>
    <p:extLst>
      <p:ext uri="{BB962C8B-B14F-4D97-AF65-F5344CB8AC3E}">
        <p14:creationId xmlns:p14="http://schemas.microsoft.com/office/powerpoint/2010/main" val="128217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22366B3-01FC-5C66-2544-C4D416B1BAD4}"/>
              </a:ext>
            </a:extLst>
          </p:cNvPr>
          <p:cNvPicPr>
            <a:picLocks noChangeAspect="1"/>
          </p:cNvPicPr>
          <p:nvPr/>
        </p:nvPicPr>
        <p:blipFill>
          <a:blip r:embed="rId2"/>
          <a:stretch>
            <a:fillRect/>
          </a:stretch>
        </p:blipFill>
        <p:spPr>
          <a:xfrm>
            <a:off x="424800" y="2124456"/>
            <a:ext cx="5966336"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40"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Fiducia andamento impresa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In leggero miglioramento la fiducia delle imprese FVG nell’andamento della propria attività economica. L’indicatore passa da 50 a 51 punti. Le imprese prevedono un moderato miglioramento anche in vista della fine dell’estate.</a:t>
            </a:r>
            <a:endParaRPr lang="it-IT" sz="2200" b="0" strike="sngStrike" dirty="0">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36F33A6F-7236-40B6-A9AA-010A3226DB41}"/>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9" name="CasellaDiTesto 9">
            <a:extLst>
              <a:ext uri="{FF2B5EF4-FFF2-40B4-BE49-F238E27FC236}">
                <a16:creationId xmlns:a16="http://schemas.microsoft.com/office/drawing/2014/main" id="{CB8B6FF1-2AD9-4B3B-B5DA-08DBABBF703E}"/>
              </a:ext>
            </a:extLst>
          </p:cNvPr>
          <p:cNvSpPr txBox="1">
            <a:spLocks noChangeArrowheads="1"/>
          </p:cNvSpPr>
          <p:nvPr/>
        </p:nvSpPr>
        <p:spPr bwMode="auto">
          <a:xfrm>
            <a:off x="1215201" y="3068960"/>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49" name="CasellaDiTesto 9">
            <a:extLst>
              <a:ext uri="{FF2B5EF4-FFF2-40B4-BE49-F238E27FC236}">
                <a16:creationId xmlns:a16="http://schemas.microsoft.com/office/drawing/2014/main" id="{D97DC172-60E7-4DDC-917F-DD8AB184C73E}"/>
              </a:ext>
            </a:extLst>
          </p:cNvPr>
          <p:cNvSpPr txBox="1">
            <a:spLocks noChangeArrowheads="1"/>
          </p:cNvSpPr>
          <p:nvPr/>
        </p:nvSpPr>
        <p:spPr bwMode="auto">
          <a:xfrm>
            <a:off x="1378860" y="441319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61" name="Tabella 11">
            <a:extLst>
              <a:ext uri="{FF2B5EF4-FFF2-40B4-BE49-F238E27FC236}">
                <a16:creationId xmlns:a16="http://schemas.microsoft.com/office/drawing/2014/main" id="{48655208-857D-4D24-9ABB-9F3285C3F328}"/>
              </a:ext>
            </a:extLst>
          </p:cNvPr>
          <p:cNvGraphicFramePr>
            <a:graphicFrameLocks noGrp="1"/>
          </p:cNvGraphicFramePr>
          <p:nvPr>
            <p:extLst>
              <p:ext uri="{D42A27DB-BD31-4B8C-83A1-F6EECF244321}">
                <p14:modId xmlns:p14="http://schemas.microsoft.com/office/powerpoint/2010/main" val="501884200"/>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30%</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2739780088"/>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57%</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28%</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IV</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26%</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22%</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50</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400" b="1" i="0" u="none" strike="noStrike">
                          <a:solidFill>
                            <a:srgbClr val="C00000"/>
                          </a:solidFill>
                          <a:effectLst/>
                          <a:latin typeface="Century Gothic" panose="020B0502020202020204" pitchFamily="34" charset="0"/>
                        </a:rPr>
                        <a:t>2023 III</a:t>
                      </a: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400" b="1" i="0" u="none" strike="noStrike">
                          <a:solidFill>
                            <a:srgbClr val="C00000"/>
                          </a:solidFill>
                          <a:effectLst/>
                          <a:latin typeface="Century Gothic" panose="020B0502020202020204" pitchFamily="34" charset="0"/>
                        </a:rPr>
                        <a:t>52</a:t>
                      </a:r>
                    </a:p>
                  </a:txBody>
                  <a:tcPr marL="6350" marR="6350" marT="6350" marB="0" anchor="ctr"/>
                </a:tc>
                <a:extLst>
                  <a:ext uri="{0D108BD9-81ED-4DB2-BD59-A6C34878D82A}">
                    <a16:rowId xmlns:a16="http://schemas.microsoft.com/office/drawing/2014/main" val="1704451205"/>
                  </a:ext>
                </a:extLst>
              </a:tr>
            </a:tbl>
          </a:graphicData>
        </a:graphic>
      </p:graphicFrame>
      <p:graphicFrame>
        <p:nvGraphicFramePr>
          <p:cNvPr id="66" name="Tabella 65">
            <a:extLst>
              <a:ext uri="{FF2B5EF4-FFF2-40B4-BE49-F238E27FC236}">
                <a16:creationId xmlns:a16="http://schemas.microsoft.com/office/drawing/2014/main" id="{58D55074-DF65-481E-890D-B1B87A5D83CE}"/>
              </a:ext>
            </a:extLst>
          </p:cNvPr>
          <p:cNvGraphicFramePr>
            <a:graphicFrameLocks noGrp="1"/>
          </p:cNvGraphicFramePr>
          <p:nvPr>
            <p:extLst>
              <p:ext uri="{D42A27DB-BD31-4B8C-83A1-F6EECF244321}">
                <p14:modId xmlns:p14="http://schemas.microsoft.com/office/powerpoint/2010/main" val="2323263416"/>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400" b="1" i="0" u="none" strike="noStrike">
                          <a:solidFill>
                            <a:srgbClr val="ED7D31"/>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384464165"/>
                  </a:ext>
                </a:extLst>
              </a:tr>
              <a:tr h="357230">
                <a:tc>
                  <a:txBody>
                    <a:bodyPr/>
                    <a:lstStyle/>
                    <a:p>
                      <a:pPr algn="ctr" fontAlgn="ctr"/>
                      <a:r>
                        <a:rPr lang="it-IT" sz="1400" b="1" i="0" u="none" strike="noStrike">
                          <a:solidFill>
                            <a:srgbClr val="ED7D31"/>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400" b="1" i="0" u="none" strike="noStrike">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400" b="1" i="0" u="none" strike="noStrike">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400" b="1" i="0" u="none" strike="noStrike">
                          <a:solidFill>
                            <a:srgbClr val="ED7D31"/>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400" b="1" i="0" u="none" strike="noStrike">
                          <a:solidFill>
                            <a:srgbClr val="ED7D31"/>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400" b="1" i="0" u="none" strike="noStrike">
                          <a:solidFill>
                            <a:srgbClr val="ED7D31"/>
                          </a:solidFill>
                          <a:effectLst/>
                          <a:latin typeface="Century Gothic" panose="020B0502020202020204" pitchFamily="34" charset="0"/>
                        </a:rPr>
                        <a:t>53</a:t>
                      </a:r>
                    </a:p>
                  </a:txBody>
                  <a:tcPr marL="6350" marR="6350" marT="635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CF453908-3C27-4977-B2BC-98C8317EB3FF}"/>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E044C7B-A90C-4951-8380-C02686FA3413}"/>
              </a:ext>
            </a:extLst>
          </p:cNvPr>
          <p:cNvSpPr txBox="1">
            <a:spLocks/>
          </p:cNvSpPr>
          <p:nvPr/>
        </p:nvSpPr>
        <p:spPr>
          <a:xfrm>
            <a:off x="423287" y="1815998"/>
            <a:ext cx="6094785"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ANDAMENTO IMPRESA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3" name="Connettore diritto 32">
            <a:extLst>
              <a:ext uri="{FF2B5EF4-FFF2-40B4-BE49-F238E27FC236}">
                <a16:creationId xmlns:a16="http://schemas.microsoft.com/office/drawing/2014/main" id="{6DDBDFFA-F10A-43BF-A3BD-5C8BA70C52F4}"/>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37406D60-FEF3-4291-BBED-86426F4FFF7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193865" y="3096677"/>
            <a:ext cx="899478" cy="914400"/>
          </a:xfrm>
          <a:prstGeom prst="rect">
            <a:avLst/>
          </a:prstGeom>
        </p:spPr>
      </p:pic>
      <p:sp>
        <p:nvSpPr>
          <p:cNvPr id="43" name="CasellaDiTesto 9">
            <a:extLst>
              <a:ext uri="{FF2B5EF4-FFF2-40B4-BE49-F238E27FC236}">
                <a16:creationId xmlns:a16="http://schemas.microsoft.com/office/drawing/2014/main" id="{439F0A59-1BFA-413F-A997-A04B444B0BC7}"/>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Come giudica l’andamento economico generale della Sua impresa negli ultimi tre mesi rispetto ai tre mesi precedenti, migliorato, invariato, peggiorato? </a:t>
            </a:r>
            <a:endParaRPr lang="it-IT" altLang="it-IT" sz="1300" b="0">
              <a:solidFill>
                <a:schemeClr val="accent2"/>
              </a:solidFill>
              <a:latin typeface="Century Gothic" panose="020B0502020202020204" pitchFamily="34" charset="0"/>
            </a:endParaRPr>
          </a:p>
        </p:txBody>
      </p:sp>
      <p:cxnSp>
        <p:nvCxnSpPr>
          <p:cNvPr id="53" name="Connettore 2 52">
            <a:extLst>
              <a:ext uri="{FF2B5EF4-FFF2-40B4-BE49-F238E27FC236}">
                <a16:creationId xmlns:a16="http://schemas.microsoft.com/office/drawing/2014/main" id="{1C15ED6C-3009-490C-8C37-08F37B7BB075}"/>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6605DA4D-46C4-49EA-AE87-6D7F3271A2B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56" name="Connettore 2 55">
            <a:extLst>
              <a:ext uri="{FF2B5EF4-FFF2-40B4-BE49-F238E27FC236}">
                <a16:creationId xmlns:a16="http://schemas.microsoft.com/office/drawing/2014/main" id="{08916C6D-56A1-4AD0-AC52-50D058414ED6}"/>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CasellaDiTesto 56">
            <a:extLst>
              <a:ext uri="{FF2B5EF4-FFF2-40B4-BE49-F238E27FC236}">
                <a16:creationId xmlns:a16="http://schemas.microsoft.com/office/drawing/2014/main" id="{478BF94C-2963-4214-8EE8-E8D827525ABF}"/>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cxnSp>
        <p:nvCxnSpPr>
          <p:cNvPr id="23" name="Connettore diritto 22">
            <a:extLst>
              <a:ext uri="{FF2B5EF4-FFF2-40B4-BE49-F238E27FC236}">
                <a16:creationId xmlns:a16="http://schemas.microsoft.com/office/drawing/2014/main" id="{1CD3D5E0-EE8C-4DB4-B327-300EDBCE4238}"/>
              </a:ext>
            </a:extLst>
          </p:cNvPr>
          <p:cNvCxnSpPr/>
          <p:nvPr/>
        </p:nvCxnSpPr>
        <p:spPr bwMode="auto">
          <a:xfrm>
            <a:off x="445108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4" name="Rettangolo 23">
            <a:extLst>
              <a:ext uri="{FF2B5EF4-FFF2-40B4-BE49-F238E27FC236}">
                <a16:creationId xmlns:a16="http://schemas.microsoft.com/office/drawing/2014/main" id="{7EBA968F-130A-4925-8137-6158B9CD2CCD}"/>
              </a:ext>
            </a:extLst>
          </p:cNvPr>
          <p:cNvSpPr/>
          <p:nvPr/>
        </p:nvSpPr>
        <p:spPr>
          <a:xfrm>
            <a:off x="340444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0739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C01B9F1-3955-CCF3-F001-9D8741414B47}"/>
              </a:ext>
            </a:extLst>
          </p:cNvPr>
          <p:cNvPicPr>
            <a:picLocks noChangeAspect="1"/>
          </p:cNvPicPr>
          <p:nvPr/>
        </p:nvPicPr>
        <p:blipFill>
          <a:blip r:embed="rId2"/>
          <a:stretch>
            <a:fillRect/>
          </a:stretch>
        </p:blipFill>
        <p:spPr>
          <a:xfrm>
            <a:off x="476726" y="4119072"/>
            <a:ext cx="2371344" cy="2401824"/>
          </a:xfrm>
          <a:prstGeom prst="rect">
            <a:avLst/>
          </a:prstGeom>
        </p:spPr>
      </p:pic>
      <p:pic>
        <p:nvPicPr>
          <p:cNvPr id="4" name="Immagine 3">
            <a:extLst>
              <a:ext uri="{FF2B5EF4-FFF2-40B4-BE49-F238E27FC236}">
                <a16:creationId xmlns:a16="http://schemas.microsoft.com/office/drawing/2014/main" id="{88FF2566-236E-564E-A0D2-2704992A24E8}"/>
              </a:ext>
            </a:extLst>
          </p:cNvPr>
          <p:cNvPicPr>
            <a:picLocks noChangeAspect="1"/>
          </p:cNvPicPr>
          <p:nvPr/>
        </p:nvPicPr>
        <p:blipFill>
          <a:blip r:embed="rId3"/>
          <a:stretch>
            <a:fillRect/>
          </a:stretch>
        </p:blipFill>
        <p:spPr>
          <a:xfrm>
            <a:off x="9265850" y="1427289"/>
            <a:ext cx="2371344" cy="2401824"/>
          </a:xfrm>
          <a:prstGeom prst="rect">
            <a:avLst/>
          </a:prstGeom>
        </p:spPr>
      </p:pic>
      <p:pic>
        <p:nvPicPr>
          <p:cNvPr id="24" name="Immagine 23">
            <a:extLst>
              <a:ext uri="{FF2B5EF4-FFF2-40B4-BE49-F238E27FC236}">
                <a16:creationId xmlns:a16="http://schemas.microsoft.com/office/drawing/2014/main" id="{3704AB25-7E78-8180-E174-54D2402F3531}"/>
              </a:ext>
            </a:extLst>
          </p:cNvPr>
          <p:cNvPicPr>
            <a:picLocks noChangeAspect="1"/>
          </p:cNvPicPr>
          <p:nvPr/>
        </p:nvPicPr>
        <p:blipFill>
          <a:blip r:embed="rId4"/>
          <a:stretch>
            <a:fillRect/>
          </a:stretch>
        </p:blipFill>
        <p:spPr>
          <a:xfrm>
            <a:off x="9450357" y="4190700"/>
            <a:ext cx="2374392" cy="2330196"/>
          </a:xfrm>
          <a:prstGeom prst="rect">
            <a:avLst/>
          </a:prstGeom>
        </p:spPr>
      </p:pic>
      <p:pic>
        <p:nvPicPr>
          <p:cNvPr id="22" name="Immagine 21">
            <a:extLst>
              <a:ext uri="{FF2B5EF4-FFF2-40B4-BE49-F238E27FC236}">
                <a16:creationId xmlns:a16="http://schemas.microsoft.com/office/drawing/2014/main" id="{53982B7C-263F-1B68-9950-953453953724}"/>
              </a:ext>
            </a:extLst>
          </p:cNvPr>
          <p:cNvPicPr>
            <a:picLocks noChangeAspect="1"/>
          </p:cNvPicPr>
          <p:nvPr/>
        </p:nvPicPr>
        <p:blipFill>
          <a:blip r:embed="rId5"/>
          <a:stretch>
            <a:fillRect/>
          </a:stretch>
        </p:blipFill>
        <p:spPr>
          <a:xfrm>
            <a:off x="6487545" y="4190700"/>
            <a:ext cx="2374392" cy="2330196"/>
          </a:xfrm>
          <a:prstGeom prst="rect">
            <a:avLst/>
          </a:prstGeom>
        </p:spPr>
      </p:pic>
      <p:pic>
        <p:nvPicPr>
          <p:cNvPr id="20" name="Immagine 19">
            <a:extLst>
              <a:ext uri="{FF2B5EF4-FFF2-40B4-BE49-F238E27FC236}">
                <a16:creationId xmlns:a16="http://schemas.microsoft.com/office/drawing/2014/main" id="{64EC791C-E718-14CD-7FF3-2818AF0F28E0}"/>
              </a:ext>
            </a:extLst>
          </p:cNvPr>
          <p:cNvPicPr>
            <a:picLocks noChangeAspect="1"/>
          </p:cNvPicPr>
          <p:nvPr/>
        </p:nvPicPr>
        <p:blipFill>
          <a:blip r:embed="rId6"/>
          <a:stretch>
            <a:fillRect/>
          </a:stretch>
        </p:blipFill>
        <p:spPr>
          <a:xfrm>
            <a:off x="3459631" y="4190700"/>
            <a:ext cx="2374392" cy="2330196"/>
          </a:xfrm>
          <a:prstGeom prst="rect">
            <a:avLst/>
          </a:prstGeom>
        </p:spPr>
      </p:pic>
      <p:pic>
        <p:nvPicPr>
          <p:cNvPr id="12" name="Immagine 11">
            <a:extLst>
              <a:ext uri="{FF2B5EF4-FFF2-40B4-BE49-F238E27FC236}">
                <a16:creationId xmlns:a16="http://schemas.microsoft.com/office/drawing/2014/main" id="{7A21FE05-84DA-5575-D85B-75F025B92B6A}"/>
              </a:ext>
            </a:extLst>
          </p:cNvPr>
          <p:cNvPicPr>
            <a:picLocks noChangeAspect="1"/>
          </p:cNvPicPr>
          <p:nvPr/>
        </p:nvPicPr>
        <p:blipFill>
          <a:blip r:embed="rId7"/>
          <a:stretch>
            <a:fillRect/>
          </a:stretch>
        </p:blipFill>
        <p:spPr>
          <a:xfrm>
            <a:off x="6488340" y="1427289"/>
            <a:ext cx="2374392" cy="2330196"/>
          </a:xfrm>
          <a:prstGeom prst="rect">
            <a:avLst/>
          </a:prstGeom>
        </p:spPr>
      </p:pic>
      <p:pic>
        <p:nvPicPr>
          <p:cNvPr id="8" name="Immagine 7">
            <a:extLst>
              <a:ext uri="{FF2B5EF4-FFF2-40B4-BE49-F238E27FC236}">
                <a16:creationId xmlns:a16="http://schemas.microsoft.com/office/drawing/2014/main" id="{32280573-F3E0-07DF-2C40-1B02BF1EB405}"/>
              </a:ext>
            </a:extLst>
          </p:cNvPr>
          <p:cNvPicPr>
            <a:picLocks noChangeAspect="1"/>
          </p:cNvPicPr>
          <p:nvPr/>
        </p:nvPicPr>
        <p:blipFill>
          <a:blip r:embed="rId8"/>
          <a:stretch>
            <a:fillRect/>
          </a:stretch>
        </p:blipFill>
        <p:spPr>
          <a:xfrm>
            <a:off x="3468057" y="1427289"/>
            <a:ext cx="2374392" cy="2330196"/>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1" name="Rettangolo 150">
            <a:extLst>
              <a:ext uri="{FF2B5EF4-FFF2-40B4-BE49-F238E27FC236}">
                <a16:creationId xmlns:a16="http://schemas.microsoft.com/office/drawing/2014/main" id="{07F6A364-1654-4EB3-9FC5-4917C05D1013}"/>
              </a:ext>
            </a:extLst>
          </p:cNvPr>
          <p:cNvSpPr/>
          <p:nvPr/>
        </p:nvSpPr>
        <p:spPr>
          <a:xfrm>
            <a:off x="3988902" y="282087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24</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20816" y="3127177"/>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421692" y="249952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impresa | </a:t>
            </a:r>
            <a:r>
              <a:rPr lang="it-IT" sz="2200">
                <a:latin typeface="Century Gothic" panose="020B0502020202020204" pitchFamily="34" charset="0"/>
                <a:cs typeface="Arial"/>
              </a:rPr>
              <a:t>Accentuazioni per settore.</a:t>
            </a:r>
            <a:endParaRPr lang="it-IT" sz="2200" strike="sngStrike">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1969618"/>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80722" y="2776043"/>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27834" y="244445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040592" y="2010993"/>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471653" y="526858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16264" y="4665889"/>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88683" y="527640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72658" y="4642485"/>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59033" y="532969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196220" y="4810205"/>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27835" y="488610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8473" y="5275522"/>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sp>
        <p:nvSpPr>
          <p:cNvPr id="193" name="Rettangolo 192">
            <a:extLst>
              <a:ext uri="{FF2B5EF4-FFF2-40B4-BE49-F238E27FC236}">
                <a16:creationId xmlns:a16="http://schemas.microsoft.com/office/drawing/2014/main" id="{86661BBF-0CFB-4FE3-AF2F-7BC271F4C4EE}"/>
              </a:ext>
            </a:extLst>
          </p:cNvPr>
          <p:cNvSpPr/>
          <p:nvPr/>
        </p:nvSpPr>
        <p:spPr>
          <a:xfrm>
            <a:off x="6952916" y="266061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31</a:t>
            </a:r>
          </a:p>
        </p:txBody>
      </p:sp>
      <p:sp>
        <p:nvSpPr>
          <p:cNvPr id="194" name="Rettangolo 193">
            <a:extLst>
              <a:ext uri="{FF2B5EF4-FFF2-40B4-BE49-F238E27FC236}">
                <a16:creationId xmlns:a16="http://schemas.microsoft.com/office/drawing/2014/main" id="{99FBFFB2-F269-41A8-A4D7-F90B22ADB134}"/>
              </a:ext>
            </a:extLst>
          </p:cNvPr>
          <p:cNvSpPr/>
          <p:nvPr/>
        </p:nvSpPr>
        <p:spPr>
          <a:xfrm>
            <a:off x="8619047" y="273119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195" name="Rettangolo 194">
            <a:extLst>
              <a:ext uri="{FF2B5EF4-FFF2-40B4-BE49-F238E27FC236}">
                <a16:creationId xmlns:a16="http://schemas.microsoft.com/office/drawing/2014/main" id="{643A7481-F2DF-4517-9C58-82E06FBA44EC}"/>
              </a:ext>
            </a:extLst>
          </p:cNvPr>
          <p:cNvSpPr/>
          <p:nvPr/>
        </p:nvSpPr>
        <p:spPr>
          <a:xfrm>
            <a:off x="11225659" y="221323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196" name="Rettangolo 195">
            <a:extLst>
              <a:ext uri="{FF2B5EF4-FFF2-40B4-BE49-F238E27FC236}">
                <a16:creationId xmlns:a16="http://schemas.microsoft.com/office/drawing/2014/main" id="{23B7255E-1C62-4A6A-90A4-DDB0EC4B03F9}"/>
              </a:ext>
            </a:extLst>
          </p:cNvPr>
          <p:cNvSpPr/>
          <p:nvPr/>
        </p:nvSpPr>
        <p:spPr>
          <a:xfrm>
            <a:off x="9780420" y="204852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197" name="Rettangolo 196">
            <a:extLst>
              <a:ext uri="{FF2B5EF4-FFF2-40B4-BE49-F238E27FC236}">
                <a16:creationId xmlns:a16="http://schemas.microsoft.com/office/drawing/2014/main" id="{10AE0EB2-F14E-47C5-948C-D234769325D5}"/>
              </a:ext>
            </a:extLst>
          </p:cNvPr>
          <p:cNvSpPr/>
          <p:nvPr/>
        </p:nvSpPr>
        <p:spPr>
          <a:xfrm>
            <a:off x="991481" y="499611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60</a:t>
            </a:r>
          </a:p>
        </p:txBody>
      </p:sp>
      <p:sp>
        <p:nvSpPr>
          <p:cNvPr id="198" name="Rettangolo 197">
            <a:extLst>
              <a:ext uri="{FF2B5EF4-FFF2-40B4-BE49-F238E27FC236}">
                <a16:creationId xmlns:a16="http://schemas.microsoft.com/office/drawing/2014/main" id="{78B1F62B-62FD-4D7C-B5E2-034A8081DBE5}"/>
              </a:ext>
            </a:extLst>
          </p:cNvPr>
          <p:cNvSpPr/>
          <p:nvPr/>
        </p:nvSpPr>
        <p:spPr>
          <a:xfrm>
            <a:off x="2524189" y="492502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53</a:t>
            </a:r>
          </a:p>
        </p:txBody>
      </p:sp>
      <p:sp>
        <p:nvSpPr>
          <p:cNvPr id="199" name="Rettangolo 198">
            <a:extLst>
              <a:ext uri="{FF2B5EF4-FFF2-40B4-BE49-F238E27FC236}">
                <a16:creationId xmlns:a16="http://schemas.microsoft.com/office/drawing/2014/main" id="{3553AD58-EA67-44C3-AB59-EB009B5C4035}"/>
              </a:ext>
            </a:extLst>
          </p:cNvPr>
          <p:cNvSpPr/>
          <p:nvPr/>
        </p:nvSpPr>
        <p:spPr>
          <a:xfrm>
            <a:off x="3952306" y="501331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00" name="Rettangolo 199">
            <a:extLst>
              <a:ext uri="{FF2B5EF4-FFF2-40B4-BE49-F238E27FC236}">
                <a16:creationId xmlns:a16="http://schemas.microsoft.com/office/drawing/2014/main" id="{3FADC6F7-CE65-4F30-9BBB-486934372780}"/>
              </a:ext>
            </a:extLst>
          </p:cNvPr>
          <p:cNvSpPr/>
          <p:nvPr/>
        </p:nvSpPr>
        <p:spPr>
          <a:xfrm>
            <a:off x="5653580" y="525828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201" name="Rettangolo 200">
            <a:extLst>
              <a:ext uri="{FF2B5EF4-FFF2-40B4-BE49-F238E27FC236}">
                <a16:creationId xmlns:a16="http://schemas.microsoft.com/office/drawing/2014/main" id="{3EE9D0B7-04BE-4DAD-9A16-C77C890E36C2}"/>
              </a:ext>
            </a:extLst>
          </p:cNvPr>
          <p:cNvSpPr/>
          <p:nvPr/>
        </p:nvSpPr>
        <p:spPr>
          <a:xfrm>
            <a:off x="5446760" y="543071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202" name="Rettangolo 201">
            <a:extLst>
              <a:ext uri="{FF2B5EF4-FFF2-40B4-BE49-F238E27FC236}">
                <a16:creationId xmlns:a16="http://schemas.microsoft.com/office/drawing/2014/main" id="{E1B0769A-CADF-406C-BF1F-FAC6736B64C5}"/>
              </a:ext>
            </a:extLst>
          </p:cNvPr>
          <p:cNvSpPr/>
          <p:nvPr/>
        </p:nvSpPr>
        <p:spPr>
          <a:xfrm>
            <a:off x="8332699" y="482308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58</a:t>
            </a:r>
          </a:p>
        </p:txBody>
      </p:sp>
      <p:sp>
        <p:nvSpPr>
          <p:cNvPr id="203" name="Rettangolo 202">
            <a:extLst>
              <a:ext uri="{FF2B5EF4-FFF2-40B4-BE49-F238E27FC236}">
                <a16:creationId xmlns:a16="http://schemas.microsoft.com/office/drawing/2014/main" id="{2DC7D02C-6C66-43DF-B91F-CD1EFE7624AE}"/>
              </a:ext>
            </a:extLst>
          </p:cNvPr>
          <p:cNvSpPr/>
          <p:nvPr/>
        </p:nvSpPr>
        <p:spPr>
          <a:xfrm>
            <a:off x="7277164" y="480251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204" name="Rettangolo 203">
            <a:extLst>
              <a:ext uri="{FF2B5EF4-FFF2-40B4-BE49-F238E27FC236}">
                <a16:creationId xmlns:a16="http://schemas.microsoft.com/office/drawing/2014/main" id="{BAEE5E5E-E42A-4DD0-9FDE-640EF6191BC3}"/>
              </a:ext>
            </a:extLst>
          </p:cNvPr>
          <p:cNvSpPr/>
          <p:nvPr/>
        </p:nvSpPr>
        <p:spPr>
          <a:xfrm>
            <a:off x="10239019" y="505829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sp>
        <p:nvSpPr>
          <p:cNvPr id="205" name="Rettangolo 204">
            <a:extLst>
              <a:ext uri="{FF2B5EF4-FFF2-40B4-BE49-F238E27FC236}">
                <a16:creationId xmlns:a16="http://schemas.microsoft.com/office/drawing/2014/main" id="{E7CAA8A6-D6D1-41C5-8CA2-5AA28488F08E}"/>
              </a:ext>
            </a:extLst>
          </p:cNvPr>
          <p:cNvSpPr/>
          <p:nvPr/>
        </p:nvSpPr>
        <p:spPr>
          <a:xfrm>
            <a:off x="11390674" y="488484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53</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35626" y="198870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653580" y="235068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208" name="Rettangolo 207">
            <a:extLst>
              <a:ext uri="{FF2B5EF4-FFF2-40B4-BE49-F238E27FC236}">
                <a16:creationId xmlns:a16="http://schemas.microsoft.com/office/drawing/2014/main" id="{AC8324DA-0FB1-4C77-A810-E4B83A018752}"/>
              </a:ext>
            </a:extLst>
          </p:cNvPr>
          <p:cNvSpPr/>
          <p:nvPr/>
        </p:nvSpPr>
        <p:spPr>
          <a:xfrm>
            <a:off x="8409078" y="287655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35</a:t>
            </a:r>
          </a:p>
        </p:txBody>
      </p:sp>
      <p:sp>
        <p:nvSpPr>
          <p:cNvPr id="209" name="Rettangolo 208">
            <a:extLst>
              <a:ext uri="{FF2B5EF4-FFF2-40B4-BE49-F238E27FC236}">
                <a16:creationId xmlns:a16="http://schemas.microsoft.com/office/drawing/2014/main" id="{0D2468E3-075E-4745-9EA0-4C48278453F2}"/>
              </a:ext>
            </a:extLst>
          </p:cNvPr>
          <p:cNvSpPr/>
          <p:nvPr/>
        </p:nvSpPr>
        <p:spPr>
          <a:xfrm>
            <a:off x="11415389" y="2269042"/>
            <a:ext cx="387705"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10" name="Rettangolo 209">
            <a:extLst>
              <a:ext uri="{FF2B5EF4-FFF2-40B4-BE49-F238E27FC236}">
                <a16:creationId xmlns:a16="http://schemas.microsoft.com/office/drawing/2014/main" id="{4E3150AB-0630-4755-8BAB-910722DDA5D9}"/>
              </a:ext>
            </a:extLst>
          </p:cNvPr>
          <p:cNvSpPr/>
          <p:nvPr/>
        </p:nvSpPr>
        <p:spPr>
          <a:xfrm>
            <a:off x="2689219" y="510590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
        <p:nvSpPr>
          <p:cNvPr id="211" name="Rettangolo 210">
            <a:extLst>
              <a:ext uri="{FF2B5EF4-FFF2-40B4-BE49-F238E27FC236}">
                <a16:creationId xmlns:a16="http://schemas.microsoft.com/office/drawing/2014/main" id="{51DDFEAE-1251-406D-B8FA-5ACB868BA5CA}"/>
              </a:ext>
            </a:extLst>
          </p:cNvPr>
          <p:cNvSpPr/>
          <p:nvPr/>
        </p:nvSpPr>
        <p:spPr>
          <a:xfrm>
            <a:off x="8637408" y="489767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55</a:t>
            </a:r>
          </a:p>
        </p:txBody>
      </p:sp>
      <p:sp>
        <p:nvSpPr>
          <p:cNvPr id="212" name="Rettangolo 211">
            <a:extLst>
              <a:ext uri="{FF2B5EF4-FFF2-40B4-BE49-F238E27FC236}">
                <a16:creationId xmlns:a16="http://schemas.microsoft.com/office/drawing/2014/main" id="{549BC378-F5F4-4B57-A829-7B0FE9D23C26}"/>
              </a:ext>
            </a:extLst>
          </p:cNvPr>
          <p:cNvSpPr/>
          <p:nvPr/>
        </p:nvSpPr>
        <p:spPr>
          <a:xfrm>
            <a:off x="11637194" y="518140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pic>
        <p:nvPicPr>
          <p:cNvPr id="87" name="Elemento grafico 86" descr="Professore">
            <a:extLst>
              <a:ext uri="{FF2B5EF4-FFF2-40B4-BE49-F238E27FC236}">
                <a16:creationId xmlns:a16="http://schemas.microsoft.com/office/drawing/2014/main" id="{30942B65-48E0-4344-915E-9F85EC4695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40A8E7DE-4B0C-4D23-90E3-0D4801223175}"/>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E79DD7E6-AB57-4F41-8C63-8016A9B918D0}"/>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FDA1EF91-A07C-48CE-9AAF-7CF520D94F0C}"/>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56C3CC14-074B-4F71-83DF-FF59662BB804}"/>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E3CFD58A-5A81-4B1D-A091-206443EB9FD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80" name="Rettangolo 79">
            <a:extLst>
              <a:ext uri="{FF2B5EF4-FFF2-40B4-BE49-F238E27FC236}">
                <a16:creationId xmlns:a16="http://schemas.microsoft.com/office/drawing/2014/main" id="{E39759BD-2043-47B4-97F4-A21CDD7DF745}"/>
              </a:ext>
            </a:extLst>
          </p:cNvPr>
          <p:cNvSpPr/>
          <p:nvPr/>
        </p:nvSpPr>
        <p:spPr>
          <a:xfrm>
            <a:off x="3244601"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81" name="Connettore diritto 80">
            <a:extLst>
              <a:ext uri="{FF2B5EF4-FFF2-40B4-BE49-F238E27FC236}">
                <a16:creationId xmlns:a16="http://schemas.microsoft.com/office/drawing/2014/main" id="{3987AE18-C9BA-4F51-A26C-A67BB3AC2409}"/>
              </a:ext>
            </a:extLst>
          </p:cNvPr>
          <p:cNvCxnSpPr>
            <a:cxnSpLocks/>
          </p:cNvCxnSpPr>
          <p:nvPr/>
        </p:nvCxnSpPr>
        <p:spPr bwMode="auto">
          <a:xfrm>
            <a:off x="4279173" y="1760080"/>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82" name="Connettore diritto 81">
            <a:extLst>
              <a:ext uri="{FF2B5EF4-FFF2-40B4-BE49-F238E27FC236}">
                <a16:creationId xmlns:a16="http://schemas.microsoft.com/office/drawing/2014/main" id="{16096902-4BBF-4A31-AD40-A087E3D26A10}"/>
              </a:ext>
            </a:extLst>
          </p:cNvPr>
          <p:cNvCxnSpPr/>
          <p:nvPr/>
        </p:nvCxnSpPr>
        <p:spPr bwMode="auto">
          <a:xfrm>
            <a:off x="1294810"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83" name="Connettore diritto 82">
            <a:extLst>
              <a:ext uri="{FF2B5EF4-FFF2-40B4-BE49-F238E27FC236}">
                <a16:creationId xmlns:a16="http://schemas.microsoft.com/office/drawing/2014/main" id="{1649CE43-7B9A-41DC-9176-BB7040814D14}"/>
              </a:ext>
            </a:extLst>
          </p:cNvPr>
          <p:cNvCxnSpPr>
            <a:cxnSpLocks/>
          </p:cNvCxnSpPr>
          <p:nvPr/>
        </p:nvCxnSpPr>
        <p:spPr bwMode="auto">
          <a:xfrm>
            <a:off x="7300902"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4" name="Rettangolo 83">
            <a:extLst>
              <a:ext uri="{FF2B5EF4-FFF2-40B4-BE49-F238E27FC236}">
                <a16:creationId xmlns:a16="http://schemas.microsoft.com/office/drawing/2014/main" id="{F1483F4F-8D21-45B2-9BF5-322ADD9221BE}"/>
              </a:ext>
            </a:extLst>
          </p:cNvPr>
          <p:cNvSpPr/>
          <p:nvPr/>
        </p:nvSpPr>
        <p:spPr>
          <a:xfrm>
            <a:off x="6281758" y="1708430"/>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85" name="Connettore diritto 84">
            <a:extLst>
              <a:ext uri="{FF2B5EF4-FFF2-40B4-BE49-F238E27FC236}">
                <a16:creationId xmlns:a16="http://schemas.microsoft.com/office/drawing/2014/main" id="{7E73B77D-F477-4990-8C48-E15A79992C47}"/>
              </a:ext>
            </a:extLst>
          </p:cNvPr>
          <p:cNvCxnSpPr>
            <a:cxnSpLocks/>
          </p:cNvCxnSpPr>
          <p:nvPr/>
        </p:nvCxnSpPr>
        <p:spPr bwMode="auto">
          <a:xfrm>
            <a:off x="10079421"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6" name="Rettangolo 85">
            <a:extLst>
              <a:ext uri="{FF2B5EF4-FFF2-40B4-BE49-F238E27FC236}">
                <a16:creationId xmlns:a16="http://schemas.microsoft.com/office/drawing/2014/main" id="{8CCBB52B-E22D-40F9-8A0F-4AEBCB192D08}"/>
              </a:ext>
            </a:extLst>
          </p:cNvPr>
          <p:cNvSpPr/>
          <p:nvPr/>
        </p:nvSpPr>
        <p:spPr>
          <a:xfrm>
            <a:off x="9099201"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91" name="Rettangolo 90">
            <a:extLst>
              <a:ext uri="{FF2B5EF4-FFF2-40B4-BE49-F238E27FC236}">
                <a16:creationId xmlns:a16="http://schemas.microsoft.com/office/drawing/2014/main" id="{42F510D6-958F-42A3-8AD2-E8E94A85745E}"/>
              </a:ext>
            </a:extLst>
          </p:cNvPr>
          <p:cNvSpPr/>
          <p:nvPr/>
        </p:nvSpPr>
        <p:spPr>
          <a:xfrm>
            <a:off x="315051" y="4336644"/>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93" name="Connettore diritto 92">
            <a:extLst>
              <a:ext uri="{FF2B5EF4-FFF2-40B4-BE49-F238E27FC236}">
                <a16:creationId xmlns:a16="http://schemas.microsoft.com/office/drawing/2014/main" id="{1E437F87-855F-4A32-B29D-B540D7EC9A41}"/>
              </a:ext>
            </a:extLst>
          </p:cNvPr>
          <p:cNvCxnSpPr>
            <a:cxnSpLocks/>
          </p:cNvCxnSpPr>
          <p:nvPr/>
        </p:nvCxnSpPr>
        <p:spPr bwMode="auto">
          <a:xfrm>
            <a:off x="4282409"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94" name="Rettangolo 93">
            <a:extLst>
              <a:ext uri="{FF2B5EF4-FFF2-40B4-BE49-F238E27FC236}">
                <a16:creationId xmlns:a16="http://schemas.microsoft.com/office/drawing/2014/main" id="{459FA5D4-4EBB-4B75-AE46-7993B82673CF}"/>
              </a:ext>
            </a:extLst>
          </p:cNvPr>
          <p:cNvSpPr/>
          <p:nvPr/>
        </p:nvSpPr>
        <p:spPr>
          <a:xfrm>
            <a:off x="3260418" y="432767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96" name="Connettore diritto 95">
            <a:extLst>
              <a:ext uri="{FF2B5EF4-FFF2-40B4-BE49-F238E27FC236}">
                <a16:creationId xmlns:a16="http://schemas.microsoft.com/office/drawing/2014/main" id="{13B74428-C1E1-4C77-ADA9-15F77D41101E}"/>
              </a:ext>
            </a:extLst>
          </p:cNvPr>
          <p:cNvCxnSpPr>
            <a:cxnSpLocks/>
          </p:cNvCxnSpPr>
          <p:nvPr/>
        </p:nvCxnSpPr>
        <p:spPr bwMode="auto">
          <a:xfrm>
            <a:off x="7303953"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97" name="Rettangolo 96">
            <a:extLst>
              <a:ext uri="{FF2B5EF4-FFF2-40B4-BE49-F238E27FC236}">
                <a16:creationId xmlns:a16="http://schemas.microsoft.com/office/drawing/2014/main" id="{40173FE7-8809-4D3F-A626-1C688B137141}"/>
              </a:ext>
            </a:extLst>
          </p:cNvPr>
          <p:cNvSpPr/>
          <p:nvPr/>
        </p:nvSpPr>
        <p:spPr>
          <a:xfrm>
            <a:off x="6333307" y="431986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98" name="Connettore diritto 97">
            <a:extLst>
              <a:ext uri="{FF2B5EF4-FFF2-40B4-BE49-F238E27FC236}">
                <a16:creationId xmlns:a16="http://schemas.microsoft.com/office/drawing/2014/main" id="{F94524B5-0EAD-44A7-A6B6-D131E5857F3A}"/>
              </a:ext>
            </a:extLst>
          </p:cNvPr>
          <p:cNvCxnSpPr>
            <a:cxnSpLocks/>
          </p:cNvCxnSpPr>
          <p:nvPr/>
        </p:nvCxnSpPr>
        <p:spPr bwMode="auto">
          <a:xfrm>
            <a:off x="10261203"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99" name="Rettangolo 98">
            <a:extLst>
              <a:ext uri="{FF2B5EF4-FFF2-40B4-BE49-F238E27FC236}">
                <a16:creationId xmlns:a16="http://schemas.microsoft.com/office/drawing/2014/main" id="{85045C42-7C78-43A8-B54D-13209747EA2F}"/>
              </a:ext>
            </a:extLst>
          </p:cNvPr>
          <p:cNvSpPr/>
          <p:nvPr/>
        </p:nvSpPr>
        <p:spPr>
          <a:xfrm>
            <a:off x="9255096" y="433611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13587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F9CA5DBB-87A7-8A27-ADD4-F7B0C59D12BD}"/>
              </a:ext>
            </a:extLst>
          </p:cNvPr>
          <p:cNvPicPr>
            <a:picLocks noChangeAspect="1"/>
          </p:cNvPicPr>
          <p:nvPr/>
        </p:nvPicPr>
        <p:blipFill>
          <a:blip r:embed="rId2"/>
          <a:stretch>
            <a:fillRect/>
          </a:stretch>
        </p:blipFill>
        <p:spPr>
          <a:xfrm>
            <a:off x="6481463" y="857699"/>
            <a:ext cx="4940808" cy="2471928"/>
          </a:xfrm>
          <a:prstGeom prst="rect">
            <a:avLst/>
          </a:prstGeom>
        </p:spPr>
      </p:pic>
      <p:pic>
        <p:nvPicPr>
          <p:cNvPr id="12" name="Immagine 11">
            <a:extLst>
              <a:ext uri="{FF2B5EF4-FFF2-40B4-BE49-F238E27FC236}">
                <a16:creationId xmlns:a16="http://schemas.microsoft.com/office/drawing/2014/main" id="{E5F1CB99-8397-D9C5-1958-34DBA2C37E3A}"/>
              </a:ext>
            </a:extLst>
          </p:cNvPr>
          <p:cNvPicPr>
            <a:picLocks noChangeAspect="1"/>
          </p:cNvPicPr>
          <p:nvPr/>
        </p:nvPicPr>
        <p:blipFill>
          <a:blip r:embed="rId3"/>
          <a:stretch>
            <a:fillRect/>
          </a:stretch>
        </p:blipFill>
        <p:spPr>
          <a:xfrm>
            <a:off x="6376552" y="3726918"/>
            <a:ext cx="4940808" cy="2471928"/>
          </a:xfrm>
          <a:prstGeom prst="rect">
            <a:avLst/>
          </a:prstGeom>
        </p:spPr>
      </p:pic>
      <p:pic>
        <p:nvPicPr>
          <p:cNvPr id="10" name="Immagine 9">
            <a:extLst>
              <a:ext uri="{FF2B5EF4-FFF2-40B4-BE49-F238E27FC236}">
                <a16:creationId xmlns:a16="http://schemas.microsoft.com/office/drawing/2014/main" id="{7DD349A4-EF2A-87E3-F366-13EBC0581C42}"/>
              </a:ext>
            </a:extLst>
          </p:cNvPr>
          <p:cNvPicPr>
            <a:picLocks noChangeAspect="1"/>
          </p:cNvPicPr>
          <p:nvPr/>
        </p:nvPicPr>
        <p:blipFill>
          <a:blip r:embed="rId4"/>
          <a:stretch>
            <a:fillRect/>
          </a:stretch>
        </p:blipFill>
        <p:spPr>
          <a:xfrm>
            <a:off x="669506" y="3729597"/>
            <a:ext cx="4940808" cy="2471928"/>
          </a:xfrm>
          <a:prstGeom prst="rect">
            <a:avLst/>
          </a:prstGeom>
        </p:spPr>
      </p:pic>
      <p:pic>
        <p:nvPicPr>
          <p:cNvPr id="6" name="Immagine 5">
            <a:extLst>
              <a:ext uri="{FF2B5EF4-FFF2-40B4-BE49-F238E27FC236}">
                <a16:creationId xmlns:a16="http://schemas.microsoft.com/office/drawing/2014/main" id="{0A9C1741-5492-4C3A-1E1E-DCED59E41512}"/>
              </a:ext>
            </a:extLst>
          </p:cNvPr>
          <p:cNvPicPr>
            <a:picLocks noChangeAspect="1"/>
          </p:cNvPicPr>
          <p:nvPr/>
        </p:nvPicPr>
        <p:blipFill>
          <a:blip r:embed="rId5"/>
          <a:stretch>
            <a:fillRect/>
          </a:stretch>
        </p:blipFill>
        <p:spPr>
          <a:xfrm>
            <a:off x="687143" y="857699"/>
            <a:ext cx="4940808" cy="2471928"/>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2364210"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1322312" y="1372103"/>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5351284" y="2013710"/>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49</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841472" y="1689455"/>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826534" y="2434576"/>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4918041" y="2187850"/>
            <a:ext cx="521804"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44</a:t>
            </a:r>
          </a:p>
        </p:txBody>
      </p:sp>
      <p:sp>
        <p:nvSpPr>
          <p:cNvPr id="57" name="Rettangolo 56">
            <a:extLst>
              <a:ext uri="{FF2B5EF4-FFF2-40B4-BE49-F238E27FC236}">
                <a16:creationId xmlns:a16="http://schemas.microsoft.com/office/drawing/2014/main" id="{27B8751E-4157-490C-ADD4-5DB096B66ABE}"/>
              </a:ext>
            </a:extLst>
          </p:cNvPr>
          <p:cNvSpPr/>
          <p:nvPr/>
        </p:nvSpPr>
        <p:spPr>
          <a:xfrm>
            <a:off x="2064755" y="237856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32</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8140973" y="1336477"/>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156011" y="1371012"/>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1000889" y="1537417"/>
            <a:ext cx="48843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54</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575164" y="234328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600106" y="1662432"/>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729893" y="159567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52</a:t>
            </a:r>
          </a:p>
        </p:txBody>
      </p:sp>
      <p:sp>
        <p:nvSpPr>
          <p:cNvPr id="77" name="Rettangolo 76">
            <a:extLst>
              <a:ext uri="{FF2B5EF4-FFF2-40B4-BE49-F238E27FC236}">
                <a16:creationId xmlns:a16="http://schemas.microsoft.com/office/drawing/2014/main" id="{3F0BD421-7F81-4FE1-AD50-A3D5CB22D409}"/>
              </a:ext>
            </a:extLst>
          </p:cNvPr>
          <p:cNvSpPr/>
          <p:nvPr/>
        </p:nvSpPr>
        <p:spPr>
          <a:xfrm>
            <a:off x="7799789" y="169850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44</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2326012"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1297521" y="4070597"/>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5319088" y="450771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55</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747173" y="508571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1058488" y="435382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7" name="Rettangolo 126">
            <a:extLst>
              <a:ext uri="{FF2B5EF4-FFF2-40B4-BE49-F238E27FC236}">
                <a16:creationId xmlns:a16="http://schemas.microsoft.com/office/drawing/2014/main" id="{6F94107C-E091-41C7-BBF9-5E44A60C7F34}"/>
              </a:ext>
            </a:extLst>
          </p:cNvPr>
          <p:cNvSpPr/>
          <p:nvPr/>
        </p:nvSpPr>
        <p:spPr>
          <a:xfrm>
            <a:off x="4819227" y="4436003"/>
            <a:ext cx="452876"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56</a:t>
            </a:r>
          </a:p>
        </p:txBody>
      </p:sp>
      <p:sp>
        <p:nvSpPr>
          <p:cNvPr id="128" name="Rettangolo 127">
            <a:extLst>
              <a:ext uri="{FF2B5EF4-FFF2-40B4-BE49-F238E27FC236}">
                <a16:creationId xmlns:a16="http://schemas.microsoft.com/office/drawing/2014/main" id="{335BA7EF-A252-406D-AB2B-97B243448D78}"/>
              </a:ext>
            </a:extLst>
          </p:cNvPr>
          <p:cNvSpPr/>
          <p:nvPr/>
        </p:nvSpPr>
        <p:spPr>
          <a:xfrm>
            <a:off x="1944168" y="4595906"/>
            <a:ext cx="390328" cy="305768"/>
          </a:xfrm>
          <a:prstGeom prst="rect">
            <a:avLst/>
          </a:prstGeom>
        </p:spPr>
        <p:txBody>
          <a:bodyPr wrap="square">
            <a:spAutoFit/>
          </a:bodyPr>
          <a:lstStyle/>
          <a:p>
            <a:pPr algn="ctr"/>
            <a:r>
              <a:rPr lang="it-IT" sz="1300">
                <a:solidFill>
                  <a:srgbClr val="008000"/>
                </a:solidFill>
                <a:latin typeface="Century Gothic" panose="020B0502020202020204" pitchFamily="34" charset="0"/>
              </a:rPr>
              <a:t>42</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8036716"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065081" y="406950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933833" y="4993647"/>
            <a:ext cx="429389"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519907" y="440786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600106" y="513214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664411" y="490167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46</a:t>
            </a:r>
          </a:p>
        </p:txBody>
      </p:sp>
      <p:sp>
        <p:nvSpPr>
          <p:cNvPr id="140" name="Rettangolo 139">
            <a:extLst>
              <a:ext uri="{FF2B5EF4-FFF2-40B4-BE49-F238E27FC236}">
                <a16:creationId xmlns:a16="http://schemas.microsoft.com/office/drawing/2014/main" id="{BA1B76AB-EA40-43FA-9194-B37B372773F4}"/>
              </a:ext>
            </a:extLst>
          </p:cNvPr>
          <p:cNvSpPr/>
          <p:nvPr/>
        </p:nvSpPr>
        <p:spPr>
          <a:xfrm>
            <a:off x="8029731" y="4569650"/>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51</a:t>
            </a:r>
          </a:p>
        </p:txBody>
      </p:sp>
      <p:sp>
        <p:nvSpPr>
          <p:cNvPr id="53" name="Titolo 1">
            <a:extLst>
              <a:ext uri="{FF2B5EF4-FFF2-40B4-BE49-F238E27FC236}">
                <a16:creationId xmlns:a16="http://schemas.microsoft.com/office/drawing/2014/main" id="{9151C1F5-2576-4190-9A0D-5211DAA255B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impresa |</a:t>
            </a:r>
            <a:r>
              <a:rPr lang="it-IT" sz="2200">
                <a:solidFill>
                  <a:srgbClr val="FF0000"/>
                </a:solidFill>
                <a:latin typeface="Century Gothic" panose="020B0502020202020204" pitchFamily="34" charset="0"/>
                <a:cs typeface="Arial"/>
              </a:rPr>
              <a:t> </a:t>
            </a:r>
            <a:r>
              <a:rPr lang="it-IT" sz="2200">
                <a:latin typeface="Century Gothic" panose="020B0502020202020204" pitchFamily="34" charset="0"/>
                <a:cs typeface="Arial"/>
              </a:rPr>
              <a:t>Accentuazioni per provincia.</a:t>
            </a:r>
            <a:endParaRPr lang="it-IT" sz="2200" strike="sngStrike">
              <a:latin typeface="Century Gothic" panose="020B0502020202020204" pitchFamily="34" charset="0"/>
              <a:cs typeface="Arial"/>
            </a:endParaRPr>
          </a:p>
        </p:txBody>
      </p:sp>
    </p:spTree>
    <p:extLst>
      <p:ext uri="{BB962C8B-B14F-4D97-AF65-F5344CB8AC3E}">
        <p14:creationId xmlns:p14="http://schemas.microsoft.com/office/powerpoint/2010/main" val="160701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
            <a:extLst>
              <a:ext uri="{FF2B5EF4-FFF2-40B4-BE49-F238E27FC236}">
                <a16:creationId xmlns:a16="http://schemas.microsoft.com/office/drawing/2014/main" id="{FA63614C-B865-4288-94F7-C3DCA2B86607}"/>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graphicFrame>
        <p:nvGraphicFramePr>
          <p:cNvPr id="6" name="Tabella 6">
            <a:extLst>
              <a:ext uri="{FF2B5EF4-FFF2-40B4-BE49-F238E27FC236}">
                <a16:creationId xmlns:a16="http://schemas.microsoft.com/office/drawing/2014/main" id="{DDA3AB0A-12EF-94BB-61F1-E2178AB8F192}"/>
              </a:ext>
            </a:extLst>
          </p:cNvPr>
          <p:cNvGraphicFramePr>
            <a:graphicFrameLocks noGrp="1"/>
          </p:cNvGraphicFramePr>
          <p:nvPr>
            <p:extLst>
              <p:ext uri="{D42A27DB-BD31-4B8C-83A1-F6EECF244321}">
                <p14:modId xmlns:p14="http://schemas.microsoft.com/office/powerpoint/2010/main" val="4199159633"/>
              </p:ext>
            </p:extLst>
          </p:nvPr>
        </p:nvGraphicFramePr>
        <p:xfrm>
          <a:off x="4027714" y="2266037"/>
          <a:ext cx="7328367" cy="3392124"/>
        </p:xfrm>
        <a:graphic>
          <a:graphicData uri="http://schemas.openxmlformats.org/drawingml/2006/table">
            <a:tbl>
              <a:tblPr bandRow="1">
                <a:tableStyleId>{5C22544A-7EE6-4342-B048-85BDC9FD1C3A}</a:tableStyleId>
              </a:tblPr>
              <a:tblGrid>
                <a:gridCol w="7328367">
                  <a:extLst>
                    <a:ext uri="{9D8B030D-6E8A-4147-A177-3AD203B41FA5}">
                      <a16:colId xmlns:a16="http://schemas.microsoft.com/office/drawing/2014/main" val="3340173994"/>
                    </a:ext>
                  </a:extLst>
                </a:gridCol>
              </a:tblGrid>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kern="1200">
                          <a:solidFill>
                            <a:schemeClr val="tx1">
                              <a:lumMod val="65000"/>
                              <a:lumOff val="35000"/>
                            </a:schemeClr>
                          </a:solidFill>
                          <a:latin typeface="Century Gothic" panose="020B0502020202020204" pitchFamily="34" charset="0"/>
                          <a:ea typeface="+mn-ea"/>
                          <a:cs typeface="Arial" panose="020B0604020202020204" pitchFamily="34" charset="0"/>
                        </a:rPr>
                        <a:t>Premessa e considerazioni generali di sintesi</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695710128"/>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Diario economico: il tessuto imprenditoriale</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516142489"/>
                  </a:ext>
                </a:extLst>
              </a:tr>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Clima di </a:t>
                      </a:r>
                      <a:r>
                        <a:rPr lang="it-IT" altLang="it-IT" sz="2200" b="0" i="1" kern="1200">
                          <a:solidFill>
                            <a:schemeClr val="tx2">
                              <a:lumMod val="65000"/>
                              <a:lumOff val="35000"/>
                            </a:schemeClr>
                          </a:solidFill>
                          <a:latin typeface="Century Gothic" panose="020B0502020202020204" pitchFamily="34" charset="0"/>
                          <a:ea typeface="+mn-ea"/>
                          <a:cs typeface="Arial" panose="020B0604020202020204" pitchFamily="34" charset="0"/>
                        </a:rPr>
                        <a:t>fiducia</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40268494"/>
                  </a:ext>
                </a:extLst>
              </a:tr>
              <a:tr h="565354">
                <a:tc>
                  <a:txBody>
                    <a:bodyPr/>
                    <a:lstStyle/>
                    <a:p>
                      <a:r>
                        <a:rPr lang="it-IT" altLang="it-IT" sz="2200" b="1" i="0">
                          <a:solidFill>
                            <a:srgbClr val="002060"/>
                          </a:solidFill>
                          <a:latin typeface="Century Gothic" panose="020B0502020202020204" pitchFamily="34" charset="0"/>
                          <a:cs typeface="Arial" panose="020B0604020202020204" pitchFamily="34" charset="0"/>
                        </a:rPr>
                        <a:t>Congiuntura economica</a:t>
                      </a:r>
                      <a:endParaRPr lang="it-IT" sz="2200" b="1" i="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5892692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Domanda e offerta di credito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2234106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515451516"/>
                  </a:ext>
                </a:extLst>
              </a:tr>
            </a:tbl>
          </a:graphicData>
        </a:graphic>
      </p:graphicFrame>
    </p:spTree>
    <p:extLst>
      <p:ext uri="{BB962C8B-B14F-4D97-AF65-F5344CB8AC3E}">
        <p14:creationId xmlns:p14="http://schemas.microsoft.com/office/powerpoint/2010/main" val="54855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EBE705F-8321-8908-D1F7-5534A5A339AE}"/>
              </a:ext>
            </a:extLst>
          </p:cNvPr>
          <p:cNvPicPr>
            <a:picLocks noChangeAspect="1"/>
          </p:cNvPicPr>
          <p:nvPr/>
        </p:nvPicPr>
        <p:blipFill>
          <a:blip r:embed="rId2"/>
          <a:stretch>
            <a:fillRect/>
          </a:stretch>
        </p:blipFill>
        <p:spPr>
          <a:xfrm>
            <a:off x="424800" y="2128188"/>
            <a:ext cx="5994146" cy="3092400"/>
          </a:xfrm>
          <a:prstGeom prst="rect">
            <a:avLst/>
          </a:prstGeom>
        </p:spPr>
      </p:pic>
      <p:pic>
        <p:nvPicPr>
          <p:cNvPr id="42" name="Elemento grafico 41" descr="Freccia linea: curva antioraria">
            <a:extLst>
              <a:ext uri="{FF2B5EF4-FFF2-40B4-BE49-F238E27FC236}">
                <a16:creationId xmlns:a16="http://schemas.microsoft.com/office/drawing/2014/main" id="{022A0E90-532A-4A32-978C-686ADF3037F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a:t>
            </a:r>
            <a:r>
              <a:rPr lang="it-IT" sz="2200" dirty="0">
                <a:solidFill>
                  <a:srgbClr val="203864"/>
                </a:solidFill>
                <a:latin typeface="Century Gothic" panose="020B0502020202020204" pitchFamily="34" charset="0"/>
                <a:ea typeface="+mj-ea"/>
                <a:cs typeface="Arial"/>
              </a:rPr>
              <a:t>|</a:t>
            </a:r>
            <a:r>
              <a:rPr lang="it-IT" sz="2200" dirty="0">
                <a:solidFill>
                  <a:srgbClr val="FF0000"/>
                </a:solidFill>
                <a:latin typeface="Century Gothic" panose="020B0502020202020204" pitchFamily="34" charset="0"/>
                <a:ea typeface="+mj-ea"/>
                <a:cs typeface="Arial"/>
              </a:rPr>
              <a:t> </a:t>
            </a:r>
            <a:r>
              <a:rPr lang="it-IT" sz="2200" dirty="0">
                <a:latin typeface="Century Gothic" panose="020B0502020202020204" pitchFamily="34" charset="0"/>
                <a:cs typeface="Arial"/>
              </a:rPr>
              <a:t>Peggiora l’indice dei ricavi delle imprese del terziario FVG. L’indicatore passa a «45» rispetto al precedente «53». Lo stesso fenomeno viene registrato anche a livello nazionale. E’ ragionevole ritenere che le imprese del terziario stiano scaricando sui consumatori solo in parte l’aumento dei prezzi.</a:t>
            </a:r>
          </a:p>
        </p:txBody>
      </p:sp>
      <p:sp>
        <p:nvSpPr>
          <p:cNvPr id="36" name="Text Box 49">
            <a:extLst>
              <a:ext uri="{FF2B5EF4-FFF2-40B4-BE49-F238E27FC236}">
                <a16:creationId xmlns:a16="http://schemas.microsoft.com/office/drawing/2014/main" id="{90054B85-8D87-4624-8856-9BF1EAF54356}"/>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40" name="CasellaDiTesto 9">
            <a:extLst>
              <a:ext uri="{FF2B5EF4-FFF2-40B4-BE49-F238E27FC236}">
                <a16:creationId xmlns:a16="http://schemas.microsoft.com/office/drawing/2014/main" id="{D32F7FBF-582A-4FC3-9218-D477F28D3DA7}"/>
              </a:ext>
            </a:extLst>
          </p:cNvPr>
          <p:cNvSpPr txBox="1">
            <a:spLocks noChangeArrowheads="1"/>
          </p:cNvSpPr>
          <p:nvPr/>
        </p:nvSpPr>
        <p:spPr bwMode="auto">
          <a:xfrm>
            <a:off x="847339" y="3215923"/>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2" name="CasellaDiTesto 9">
            <a:extLst>
              <a:ext uri="{FF2B5EF4-FFF2-40B4-BE49-F238E27FC236}">
                <a16:creationId xmlns:a16="http://schemas.microsoft.com/office/drawing/2014/main" id="{7C8E70E5-405E-457B-AB71-25E91D045C03}"/>
              </a:ext>
            </a:extLst>
          </p:cNvPr>
          <p:cNvSpPr txBox="1">
            <a:spLocks noChangeArrowheads="1"/>
          </p:cNvSpPr>
          <p:nvPr/>
        </p:nvSpPr>
        <p:spPr bwMode="auto">
          <a:xfrm>
            <a:off x="1038902" y="4497440"/>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7C07CA19-5C60-47E6-9821-AFEA45A7A298}"/>
              </a:ext>
            </a:extLst>
          </p:cNvPr>
          <p:cNvGraphicFramePr>
            <a:graphicFrameLocks noGrp="1"/>
          </p:cNvGraphicFramePr>
          <p:nvPr>
            <p:extLst>
              <p:ext uri="{D42A27DB-BD31-4B8C-83A1-F6EECF244321}">
                <p14:modId xmlns:p14="http://schemas.microsoft.com/office/powerpoint/2010/main" val="3136427438"/>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44%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34%</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2739780088"/>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25%</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24%</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IV</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30%</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53</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58%</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26%</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400" b="1" i="0" u="none" strike="noStrike">
                          <a:solidFill>
                            <a:srgbClr val="C00000"/>
                          </a:solidFill>
                          <a:effectLst/>
                          <a:latin typeface="Century Gothic" panose="020B0502020202020204" pitchFamily="34" charset="0"/>
                        </a:rPr>
                        <a:t>2023 III</a:t>
                      </a: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400" b="1" i="0" u="none" strike="noStrike">
                          <a:solidFill>
                            <a:srgbClr val="C00000"/>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A0F9082D-8EA4-45C9-AFB8-09587F282F1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28544AF5-65C5-4362-9B21-81DAC3D305A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3EB10599-1899-4FDD-B241-43C5A8AD8158}"/>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8C9CBCBE-EF9F-49DB-9DE1-5D2413AF8A47}"/>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F334C330-D019-40FA-B821-F02D15B7B5B9}"/>
              </a:ext>
            </a:extLst>
          </p:cNvPr>
          <p:cNvGraphicFramePr>
            <a:graphicFrameLocks noGrp="1"/>
          </p:cNvGraphicFramePr>
          <p:nvPr>
            <p:extLst>
              <p:ext uri="{D42A27DB-BD31-4B8C-83A1-F6EECF244321}">
                <p14:modId xmlns:p14="http://schemas.microsoft.com/office/powerpoint/2010/main" val="526065027"/>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400" b="1" i="0" u="none" strike="noStrike">
                          <a:solidFill>
                            <a:srgbClr val="ED7D31"/>
                          </a:solidFill>
                          <a:effectLst/>
                          <a:latin typeface="Century Gothic" panose="020B0502020202020204" pitchFamily="34" charset="0"/>
                        </a:rPr>
                        <a:t>41</a:t>
                      </a:r>
                    </a:p>
                  </a:txBody>
                  <a:tcPr marL="6350" marR="6350" marT="6350" marB="0" anchor="ctr"/>
                </a:tc>
                <a:extLst>
                  <a:ext uri="{0D108BD9-81ED-4DB2-BD59-A6C34878D82A}">
                    <a16:rowId xmlns:a16="http://schemas.microsoft.com/office/drawing/2014/main" val="384464165"/>
                  </a:ext>
                </a:extLst>
              </a:tr>
              <a:tr h="357230">
                <a:tc>
                  <a:txBody>
                    <a:bodyPr/>
                    <a:lstStyle/>
                    <a:p>
                      <a:pPr algn="ctr" fontAlgn="ctr"/>
                      <a:r>
                        <a:rPr lang="it-IT" sz="1400" b="1" i="0" u="none" strike="noStrike">
                          <a:solidFill>
                            <a:srgbClr val="ED7D31"/>
                          </a:solidFill>
                          <a:effectLst/>
                          <a:latin typeface="Century Gothic" panose="020B0502020202020204" pitchFamily="34" charset="0"/>
                        </a:rPr>
                        <a:t>50</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400" b="1" i="0" u="none" strike="noStrike">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400" b="1" i="0" u="none" strike="noStrike">
                          <a:solidFill>
                            <a:srgbClr val="ED7D31"/>
                          </a:solidFill>
                          <a:effectLst/>
                          <a:latin typeface="Century Gothic" panose="020B0502020202020204" pitchFamily="34" charset="0"/>
                        </a:rPr>
                        <a:t>47</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400" b="1" i="0" u="none" strike="noStrike">
                          <a:solidFill>
                            <a:srgbClr val="ED7D31"/>
                          </a:solidFill>
                          <a:effectLst/>
                          <a:latin typeface="Century Gothic" panose="020B0502020202020204" pitchFamily="34" charset="0"/>
                        </a:rPr>
                        <a:t>53</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400" b="1" i="0" u="none" strike="noStrike">
                          <a:solidFill>
                            <a:srgbClr val="ED7D31"/>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400" b="1" i="0" u="none" strike="noStrike">
                          <a:solidFill>
                            <a:srgbClr val="ED7D31"/>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D1C5E81A-D65A-4ABA-9695-EFD0E7B2F02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itolo 1">
            <a:extLst>
              <a:ext uri="{FF2B5EF4-FFF2-40B4-BE49-F238E27FC236}">
                <a16:creationId xmlns:a16="http://schemas.microsoft.com/office/drawing/2014/main" id="{DEB0C60A-FC12-4809-AC71-A797EB1AE0DA}"/>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RICAVI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9" name="Connettore diritto 38">
            <a:extLst>
              <a:ext uri="{FF2B5EF4-FFF2-40B4-BE49-F238E27FC236}">
                <a16:creationId xmlns:a16="http://schemas.microsoft.com/office/drawing/2014/main" id="{67E893BE-1CB3-4731-B8C1-5B8954FBB570}"/>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C49AF79F-9E1D-4379-A9B1-2A0E52630101}"/>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Tenuto conto dei fattori stagionali, negli ultimi tre mesi, i ricavi della Sua impresa, rispetto ai tre mesi precedenti, sono aumentati, rimasti invariati, diminuiti? </a:t>
            </a:r>
            <a:endParaRPr lang="it-IT" altLang="it-IT" sz="1300" b="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51CFD7C8-3E9D-43ED-9D65-90BFEEAE2812}"/>
              </a:ext>
            </a:extLst>
          </p:cNvPr>
          <p:cNvCxnSpPr/>
          <p:nvPr/>
        </p:nvCxnSpPr>
        <p:spPr bwMode="auto">
          <a:xfrm>
            <a:off x="4476619"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5E1D9DA6-FC5C-4708-95A0-1A16F9463986}"/>
              </a:ext>
            </a:extLst>
          </p:cNvPr>
          <p:cNvSpPr/>
          <p:nvPr/>
        </p:nvSpPr>
        <p:spPr>
          <a:xfrm>
            <a:off x="3418618"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98158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1776CE3B-8D09-49EF-34BE-B743EB5C9501}"/>
              </a:ext>
            </a:extLst>
          </p:cNvPr>
          <p:cNvPicPr>
            <a:picLocks noChangeAspect="1"/>
          </p:cNvPicPr>
          <p:nvPr/>
        </p:nvPicPr>
        <p:blipFill>
          <a:blip r:embed="rId2"/>
          <a:stretch>
            <a:fillRect/>
          </a:stretch>
        </p:blipFill>
        <p:spPr>
          <a:xfrm>
            <a:off x="9443193" y="4119978"/>
            <a:ext cx="2369820" cy="2401824"/>
          </a:xfrm>
          <a:prstGeom prst="rect">
            <a:avLst/>
          </a:prstGeom>
        </p:spPr>
      </p:pic>
      <p:pic>
        <p:nvPicPr>
          <p:cNvPr id="23" name="Immagine 22">
            <a:extLst>
              <a:ext uri="{FF2B5EF4-FFF2-40B4-BE49-F238E27FC236}">
                <a16:creationId xmlns:a16="http://schemas.microsoft.com/office/drawing/2014/main" id="{2CA28E36-107D-ECE2-F86F-858B6BEB20A7}"/>
              </a:ext>
            </a:extLst>
          </p:cNvPr>
          <p:cNvPicPr>
            <a:picLocks noChangeAspect="1"/>
          </p:cNvPicPr>
          <p:nvPr/>
        </p:nvPicPr>
        <p:blipFill>
          <a:blip r:embed="rId3"/>
          <a:stretch>
            <a:fillRect/>
          </a:stretch>
        </p:blipFill>
        <p:spPr>
          <a:xfrm>
            <a:off x="6493905" y="4119978"/>
            <a:ext cx="2369820" cy="2401824"/>
          </a:xfrm>
          <a:prstGeom prst="rect">
            <a:avLst/>
          </a:prstGeom>
        </p:spPr>
      </p:pic>
      <p:pic>
        <p:nvPicPr>
          <p:cNvPr id="21" name="Immagine 20">
            <a:extLst>
              <a:ext uri="{FF2B5EF4-FFF2-40B4-BE49-F238E27FC236}">
                <a16:creationId xmlns:a16="http://schemas.microsoft.com/office/drawing/2014/main" id="{297AA9D8-6BE1-B06D-1C3E-E2669FC95AD6}"/>
              </a:ext>
            </a:extLst>
          </p:cNvPr>
          <p:cNvPicPr>
            <a:picLocks noChangeAspect="1"/>
          </p:cNvPicPr>
          <p:nvPr/>
        </p:nvPicPr>
        <p:blipFill>
          <a:blip r:embed="rId4"/>
          <a:stretch>
            <a:fillRect/>
          </a:stretch>
        </p:blipFill>
        <p:spPr>
          <a:xfrm>
            <a:off x="3469453" y="4119978"/>
            <a:ext cx="2369820" cy="2401824"/>
          </a:xfrm>
          <a:prstGeom prst="rect">
            <a:avLst/>
          </a:prstGeom>
        </p:spPr>
      </p:pic>
      <p:pic>
        <p:nvPicPr>
          <p:cNvPr id="19" name="Immagine 18">
            <a:extLst>
              <a:ext uri="{FF2B5EF4-FFF2-40B4-BE49-F238E27FC236}">
                <a16:creationId xmlns:a16="http://schemas.microsoft.com/office/drawing/2014/main" id="{6CA9428F-C456-DDB4-BFC4-8FDECC992182}"/>
              </a:ext>
            </a:extLst>
          </p:cNvPr>
          <p:cNvPicPr>
            <a:picLocks noChangeAspect="1"/>
          </p:cNvPicPr>
          <p:nvPr/>
        </p:nvPicPr>
        <p:blipFill>
          <a:blip r:embed="rId5"/>
          <a:stretch>
            <a:fillRect/>
          </a:stretch>
        </p:blipFill>
        <p:spPr>
          <a:xfrm>
            <a:off x="509992" y="4119978"/>
            <a:ext cx="2369820" cy="2401824"/>
          </a:xfrm>
          <a:prstGeom prst="rect">
            <a:avLst/>
          </a:prstGeom>
        </p:spPr>
      </p:pic>
      <p:pic>
        <p:nvPicPr>
          <p:cNvPr id="16" name="Immagine 15">
            <a:extLst>
              <a:ext uri="{FF2B5EF4-FFF2-40B4-BE49-F238E27FC236}">
                <a16:creationId xmlns:a16="http://schemas.microsoft.com/office/drawing/2014/main" id="{845B3F7B-6984-D1F6-CE07-E3190FAB8BF6}"/>
              </a:ext>
            </a:extLst>
          </p:cNvPr>
          <p:cNvPicPr>
            <a:picLocks noChangeAspect="1"/>
          </p:cNvPicPr>
          <p:nvPr/>
        </p:nvPicPr>
        <p:blipFill>
          <a:blip r:embed="rId6"/>
          <a:stretch>
            <a:fillRect/>
          </a:stretch>
        </p:blipFill>
        <p:spPr>
          <a:xfrm>
            <a:off x="9421582" y="1515321"/>
            <a:ext cx="2369820" cy="2401824"/>
          </a:xfrm>
          <a:prstGeom prst="rect">
            <a:avLst/>
          </a:prstGeom>
        </p:spPr>
      </p:pic>
      <p:pic>
        <p:nvPicPr>
          <p:cNvPr id="13" name="Immagine 12">
            <a:extLst>
              <a:ext uri="{FF2B5EF4-FFF2-40B4-BE49-F238E27FC236}">
                <a16:creationId xmlns:a16="http://schemas.microsoft.com/office/drawing/2014/main" id="{EAB68E99-5D81-3FAA-3633-9BF5CA32EF06}"/>
              </a:ext>
            </a:extLst>
          </p:cNvPr>
          <p:cNvPicPr>
            <a:picLocks noChangeAspect="1"/>
          </p:cNvPicPr>
          <p:nvPr/>
        </p:nvPicPr>
        <p:blipFill>
          <a:blip r:embed="rId7"/>
          <a:stretch>
            <a:fillRect/>
          </a:stretch>
        </p:blipFill>
        <p:spPr>
          <a:xfrm>
            <a:off x="6478990" y="1515321"/>
            <a:ext cx="2372868" cy="2389632"/>
          </a:xfrm>
          <a:prstGeom prst="rect">
            <a:avLst/>
          </a:prstGeom>
        </p:spPr>
      </p:pic>
      <p:pic>
        <p:nvPicPr>
          <p:cNvPr id="9" name="Immagine 8">
            <a:extLst>
              <a:ext uri="{FF2B5EF4-FFF2-40B4-BE49-F238E27FC236}">
                <a16:creationId xmlns:a16="http://schemas.microsoft.com/office/drawing/2014/main" id="{28A8E817-083E-CF51-06D9-6C05B57B6D3C}"/>
              </a:ext>
            </a:extLst>
          </p:cNvPr>
          <p:cNvPicPr>
            <a:picLocks noChangeAspect="1"/>
          </p:cNvPicPr>
          <p:nvPr/>
        </p:nvPicPr>
        <p:blipFill>
          <a:blip r:embed="rId8"/>
          <a:stretch>
            <a:fillRect/>
          </a:stretch>
        </p:blipFill>
        <p:spPr>
          <a:xfrm>
            <a:off x="3514371" y="1515321"/>
            <a:ext cx="2366772" cy="2432304"/>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309413"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022697" y="2356904"/>
            <a:ext cx="387341"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72670" y="2904949"/>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679665" y="256962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46</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337733"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dei ricavi | </a:t>
            </a:r>
            <a:r>
              <a:rPr lang="it-IT" sz="2200">
                <a:latin typeface="Century Gothic" panose="020B0502020202020204" pitchFamily="34" charset="0"/>
                <a:cs typeface="Arial"/>
              </a:rPr>
              <a:t>Accentuazioni per settore.</a:t>
            </a:r>
            <a:endParaRPr lang="it-IT" sz="2200" strike="sngStrike">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14261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280493" y="2900201"/>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64075" y="267478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50534" y="2014187"/>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441430" y="537709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381684" y="4565753"/>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25145" y="537709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44467" y="4754565"/>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63680" y="537326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56509" y="4757902"/>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52586" y="469614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02977" y="5403893"/>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328388"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29114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269056" y="1708430"/>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237155"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250233"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371673" y="4336644"/>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280312"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304888" y="432767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299542"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334209" y="431986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262758" y="257155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37</a:t>
            </a:r>
          </a:p>
        </p:txBody>
      </p:sp>
      <p:sp>
        <p:nvSpPr>
          <p:cNvPr id="194" name="Rettangolo 193">
            <a:extLst>
              <a:ext uri="{FF2B5EF4-FFF2-40B4-BE49-F238E27FC236}">
                <a16:creationId xmlns:a16="http://schemas.microsoft.com/office/drawing/2014/main" id="{99FBFFB2-F269-41A8-A4D7-F90B22ADB134}"/>
              </a:ext>
            </a:extLst>
          </p:cNvPr>
          <p:cNvSpPr/>
          <p:nvPr/>
        </p:nvSpPr>
        <p:spPr>
          <a:xfrm>
            <a:off x="8532663" y="260312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35</a:t>
            </a:r>
          </a:p>
        </p:txBody>
      </p:sp>
      <p:sp>
        <p:nvSpPr>
          <p:cNvPr id="195" name="Rettangolo 194">
            <a:extLst>
              <a:ext uri="{FF2B5EF4-FFF2-40B4-BE49-F238E27FC236}">
                <a16:creationId xmlns:a16="http://schemas.microsoft.com/office/drawing/2014/main" id="{643A7481-F2DF-4517-9C58-82E06FBA44EC}"/>
              </a:ext>
            </a:extLst>
          </p:cNvPr>
          <p:cNvSpPr/>
          <p:nvPr/>
        </p:nvSpPr>
        <p:spPr>
          <a:xfrm>
            <a:off x="11568900" y="251267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196" name="Rettangolo 195">
            <a:extLst>
              <a:ext uri="{FF2B5EF4-FFF2-40B4-BE49-F238E27FC236}">
                <a16:creationId xmlns:a16="http://schemas.microsoft.com/office/drawing/2014/main" id="{23B7255E-1C62-4A6A-90A4-DDB0EC4B03F9}"/>
              </a:ext>
            </a:extLst>
          </p:cNvPr>
          <p:cNvSpPr/>
          <p:nvPr/>
        </p:nvSpPr>
        <p:spPr>
          <a:xfrm>
            <a:off x="9880475" y="217948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198" name="Rettangolo 197">
            <a:extLst>
              <a:ext uri="{FF2B5EF4-FFF2-40B4-BE49-F238E27FC236}">
                <a16:creationId xmlns:a16="http://schemas.microsoft.com/office/drawing/2014/main" id="{78B1F62B-62FD-4D7C-B5E2-034A8081DBE5}"/>
              </a:ext>
            </a:extLst>
          </p:cNvPr>
          <p:cNvSpPr/>
          <p:nvPr/>
        </p:nvSpPr>
        <p:spPr>
          <a:xfrm>
            <a:off x="2650306" y="496784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49</a:t>
            </a:r>
          </a:p>
        </p:txBody>
      </p:sp>
      <p:sp>
        <p:nvSpPr>
          <p:cNvPr id="199" name="Rettangolo 198">
            <a:extLst>
              <a:ext uri="{FF2B5EF4-FFF2-40B4-BE49-F238E27FC236}">
                <a16:creationId xmlns:a16="http://schemas.microsoft.com/office/drawing/2014/main" id="{3553AD58-EA67-44C3-AB59-EB009B5C4035}"/>
              </a:ext>
            </a:extLst>
          </p:cNvPr>
          <p:cNvSpPr/>
          <p:nvPr/>
        </p:nvSpPr>
        <p:spPr>
          <a:xfrm>
            <a:off x="4195609" y="518002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0" name="Rettangolo 199">
            <a:extLst>
              <a:ext uri="{FF2B5EF4-FFF2-40B4-BE49-F238E27FC236}">
                <a16:creationId xmlns:a16="http://schemas.microsoft.com/office/drawing/2014/main" id="{3FADC6F7-CE65-4F30-9BBB-486934372780}"/>
              </a:ext>
            </a:extLst>
          </p:cNvPr>
          <p:cNvSpPr/>
          <p:nvPr/>
        </p:nvSpPr>
        <p:spPr>
          <a:xfrm>
            <a:off x="5658374" y="534200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01" name="Rettangolo 200">
            <a:extLst>
              <a:ext uri="{FF2B5EF4-FFF2-40B4-BE49-F238E27FC236}">
                <a16:creationId xmlns:a16="http://schemas.microsoft.com/office/drawing/2014/main" id="{3EE9D0B7-04BE-4DAD-9A16-C77C890E36C2}"/>
              </a:ext>
            </a:extLst>
          </p:cNvPr>
          <p:cNvSpPr/>
          <p:nvPr/>
        </p:nvSpPr>
        <p:spPr>
          <a:xfrm>
            <a:off x="5437445" y="540774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202" name="Rettangolo 201">
            <a:extLst>
              <a:ext uri="{FF2B5EF4-FFF2-40B4-BE49-F238E27FC236}">
                <a16:creationId xmlns:a16="http://schemas.microsoft.com/office/drawing/2014/main" id="{E1B0769A-CADF-406C-BF1F-FAC6736B64C5}"/>
              </a:ext>
            </a:extLst>
          </p:cNvPr>
          <p:cNvSpPr/>
          <p:nvPr/>
        </p:nvSpPr>
        <p:spPr>
          <a:xfrm>
            <a:off x="8469767" y="492446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03" name="Rettangolo 202">
            <a:extLst>
              <a:ext uri="{FF2B5EF4-FFF2-40B4-BE49-F238E27FC236}">
                <a16:creationId xmlns:a16="http://schemas.microsoft.com/office/drawing/2014/main" id="{2DC7D02C-6C66-43DF-B91F-CD1EFE7624AE}"/>
              </a:ext>
            </a:extLst>
          </p:cNvPr>
          <p:cNvSpPr/>
          <p:nvPr/>
        </p:nvSpPr>
        <p:spPr>
          <a:xfrm>
            <a:off x="7224153" y="4918165"/>
            <a:ext cx="393958" cy="253916"/>
          </a:xfrm>
          <a:prstGeom prst="rect">
            <a:avLst/>
          </a:prstGeom>
        </p:spPr>
        <p:txBody>
          <a:bodyPr wrap="square">
            <a:spAutoFit/>
          </a:bodyPr>
          <a:lstStyle/>
          <a:p>
            <a:pPr algn="ctr"/>
            <a:r>
              <a:rPr lang="it-IT" sz="1050">
                <a:solidFill>
                  <a:srgbClr val="008000"/>
                </a:solidFill>
                <a:latin typeface="Century Gothic" panose="020B0502020202020204" pitchFamily="34" charset="0"/>
              </a:rPr>
              <a:t>50</a:t>
            </a:r>
          </a:p>
        </p:txBody>
      </p:sp>
      <p:sp>
        <p:nvSpPr>
          <p:cNvPr id="204" name="Rettangolo 203">
            <a:extLst>
              <a:ext uri="{FF2B5EF4-FFF2-40B4-BE49-F238E27FC236}">
                <a16:creationId xmlns:a16="http://schemas.microsoft.com/office/drawing/2014/main" id="{BAEE5E5E-E42A-4DD0-9FDE-640EF6191BC3}"/>
              </a:ext>
            </a:extLst>
          </p:cNvPr>
          <p:cNvSpPr/>
          <p:nvPr/>
        </p:nvSpPr>
        <p:spPr>
          <a:xfrm>
            <a:off x="9930364" y="495682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205" name="Rettangolo 204">
            <a:extLst>
              <a:ext uri="{FF2B5EF4-FFF2-40B4-BE49-F238E27FC236}">
                <a16:creationId xmlns:a16="http://schemas.microsoft.com/office/drawing/2014/main" id="{E7CAA8A6-D6D1-41C5-8CA2-5AA28488F08E}"/>
              </a:ext>
            </a:extLst>
          </p:cNvPr>
          <p:cNvSpPr/>
          <p:nvPr/>
        </p:nvSpPr>
        <p:spPr>
          <a:xfrm>
            <a:off x="11553591" y="540347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36</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14545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424697" y="271498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sp>
        <p:nvSpPr>
          <p:cNvPr id="208" name="Rettangolo 207">
            <a:extLst>
              <a:ext uri="{FF2B5EF4-FFF2-40B4-BE49-F238E27FC236}">
                <a16:creationId xmlns:a16="http://schemas.microsoft.com/office/drawing/2014/main" id="{AC8324DA-0FB1-4C77-A810-E4B83A018752}"/>
              </a:ext>
            </a:extLst>
          </p:cNvPr>
          <p:cNvSpPr/>
          <p:nvPr/>
        </p:nvSpPr>
        <p:spPr>
          <a:xfrm>
            <a:off x="8697782" y="275747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34</a:t>
            </a:r>
          </a:p>
        </p:txBody>
      </p:sp>
      <p:sp>
        <p:nvSpPr>
          <p:cNvPr id="209" name="Rettangolo 208">
            <a:extLst>
              <a:ext uri="{FF2B5EF4-FFF2-40B4-BE49-F238E27FC236}">
                <a16:creationId xmlns:a16="http://schemas.microsoft.com/office/drawing/2014/main" id="{0D2468E3-075E-4745-9EA0-4C48278453F2}"/>
              </a:ext>
            </a:extLst>
          </p:cNvPr>
          <p:cNvSpPr/>
          <p:nvPr/>
        </p:nvSpPr>
        <p:spPr>
          <a:xfrm>
            <a:off x="11447887" y="272835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10" name="Rettangolo 209">
            <a:extLst>
              <a:ext uri="{FF2B5EF4-FFF2-40B4-BE49-F238E27FC236}">
                <a16:creationId xmlns:a16="http://schemas.microsoft.com/office/drawing/2014/main" id="{4E3150AB-0630-4755-8BAB-910722DDA5D9}"/>
              </a:ext>
            </a:extLst>
          </p:cNvPr>
          <p:cNvSpPr/>
          <p:nvPr/>
        </p:nvSpPr>
        <p:spPr>
          <a:xfrm>
            <a:off x="2458831" y="48591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11" name="Rettangolo 210">
            <a:extLst>
              <a:ext uri="{FF2B5EF4-FFF2-40B4-BE49-F238E27FC236}">
                <a16:creationId xmlns:a16="http://schemas.microsoft.com/office/drawing/2014/main" id="{51DDFEAE-1251-406D-B8FA-5ACB868BA5CA}"/>
              </a:ext>
            </a:extLst>
          </p:cNvPr>
          <p:cNvSpPr/>
          <p:nvPr/>
        </p:nvSpPr>
        <p:spPr>
          <a:xfrm>
            <a:off x="8666746" y="496889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49</a:t>
            </a:r>
          </a:p>
        </p:txBody>
      </p:sp>
      <p:sp>
        <p:nvSpPr>
          <p:cNvPr id="212" name="Rettangolo 211">
            <a:extLst>
              <a:ext uri="{FF2B5EF4-FFF2-40B4-BE49-F238E27FC236}">
                <a16:creationId xmlns:a16="http://schemas.microsoft.com/office/drawing/2014/main" id="{549BC378-F5F4-4B57-A829-7B0FE9D23C26}"/>
              </a:ext>
            </a:extLst>
          </p:cNvPr>
          <p:cNvSpPr/>
          <p:nvPr/>
        </p:nvSpPr>
        <p:spPr>
          <a:xfrm>
            <a:off x="11266501" y="533911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252661" y="4385571"/>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261116" y="4336111"/>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A3D9E2DB-BA39-4062-8E53-3670426D8B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128AB572-97D1-4B70-90CE-063D56E3FFA4}"/>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CA320FAC-252A-4C5A-B885-30ED52C799FC}"/>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385F665D-CF22-44ED-AFB2-AFEA2CAE70D5}"/>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3B78753F-B63B-4E6F-9ACA-10BA4FDBC424}"/>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3C8B1C22-59A1-4CDF-AD8D-3A8FA4C0CBF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6" name="Rettangolo 5">
            <a:extLst>
              <a:ext uri="{FF2B5EF4-FFF2-40B4-BE49-F238E27FC236}">
                <a16:creationId xmlns:a16="http://schemas.microsoft.com/office/drawing/2014/main" id="{B901C0EB-0165-4367-70D1-B4E355220E72}"/>
              </a:ext>
            </a:extLst>
          </p:cNvPr>
          <p:cNvSpPr/>
          <p:nvPr/>
        </p:nvSpPr>
        <p:spPr>
          <a:xfrm>
            <a:off x="1317368" y="473917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63</a:t>
            </a:r>
          </a:p>
        </p:txBody>
      </p:sp>
    </p:spTree>
    <p:extLst>
      <p:ext uri="{BB962C8B-B14F-4D97-AF65-F5344CB8AC3E}">
        <p14:creationId xmlns:p14="http://schemas.microsoft.com/office/powerpoint/2010/main" val="390206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2973DB7-91C2-8919-328D-37D9C4F3F195}"/>
              </a:ext>
            </a:extLst>
          </p:cNvPr>
          <p:cNvPicPr>
            <a:picLocks noChangeAspect="1"/>
          </p:cNvPicPr>
          <p:nvPr/>
        </p:nvPicPr>
        <p:blipFill>
          <a:blip r:embed="rId2"/>
          <a:stretch>
            <a:fillRect/>
          </a:stretch>
        </p:blipFill>
        <p:spPr>
          <a:xfrm>
            <a:off x="423287" y="2129028"/>
            <a:ext cx="5834956" cy="3092400"/>
          </a:xfrm>
          <a:prstGeom prst="rect">
            <a:avLst/>
          </a:prstGeom>
        </p:spPr>
      </p:pic>
      <p:pic>
        <p:nvPicPr>
          <p:cNvPr id="42" name="Elemento grafico 41" descr="Freccia linea: curva antioraria">
            <a:extLst>
              <a:ext uri="{FF2B5EF4-FFF2-40B4-BE49-F238E27FC236}">
                <a16:creationId xmlns:a16="http://schemas.microsoft.com/office/drawing/2014/main" id="{022A0E90-532A-4A32-978C-686ADF3037F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Prezzi fornitori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ea typeface="+mj-ea"/>
                <a:cs typeface="Arial"/>
              </a:rPr>
              <a:t>Rimane critica la situazione dei prezzi praticati dai fornitori alle imprese del terziario. Le imprese del terziario continuano a soffrire a causa dell’aumento dei prezzi dei prodotti, delle materie prime, dei trasporti e della logistica. </a:t>
            </a:r>
            <a:endParaRPr lang="it-IT" sz="2200" b="0" strike="sngStrike">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90054B85-8D87-4624-8856-9BF1EAF54356}"/>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40" name="CasellaDiTesto 9">
            <a:extLst>
              <a:ext uri="{FF2B5EF4-FFF2-40B4-BE49-F238E27FC236}">
                <a16:creationId xmlns:a16="http://schemas.microsoft.com/office/drawing/2014/main" id="{D32F7FBF-582A-4FC3-9218-D477F28D3DA7}"/>
              </a:ext>
            </a:extLst>
          </p:cNvPr>
          <p:cNvSpPr txBox="1">
            <a:spLocks noChangeArrowheads="1"/>
          </p:cNvSpPr>
          <p:nvPr/>
        </p:nvSpPr>
        <p:spPr bwMode="auto">
          <a:xfrm>
            <a:off x="1158115" y="3232064"/>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2" name="CasellaDiTesto 9">
            <a:extLst>
              <a:ext uri="{FF2B5EF4-FFF2-40B4-BE49-F238E27FC236}">
                <a16:creationId xmlns:a16="http://schemas.microsoft.com/office/drawing/2014/main" id="{7C8E70E5-405E-457B-AB71-25E91D045C03}"/>
              </a:ext>
            </a:extLst>
          </p:cNvPr>
          <p:cNvSpPr txBox="1">
            <a:spLocks noChangeArrowheads="1"/>
          </p:cNvSpPr>
          <p:nvPr/>
        </p:nvSpPr>
        <p:spPr bwMode="auto">
          <a:xfrm>
            <a:off x="1919732" y="4177677"/>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7C07CA19-5C60-47E6-9821-AFEA45A7A298}"/>
              </a:ext>
            </a:extLst>
          </p:cNvPr>
          <p:cNvGraphicFramePr>
            <a:graphicFrameLocks noGrp="1"/>
          </p:cNvGraphicFramePr>
          <p:nvPr>
            <p:extLst>
              <p:ext uri="{D42A27DB-BD31-4B8C-83A1-F6EECF244321}">
                <p14:modId xmlns:p14="http://schemas.microsoft.com/office/powerpoint/2010/main" val="997626661"/>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48%</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27</a:t>
                      </a:r>
                    </a:p>
                  </a:txBody>
                  <a:tcPr marL="6350" marR="6350" marT="6350" marB="0" anchor="ctr"/>
                </a:tc>
                <a:extLst>
                  <a:ext uri="{0D108BD9-81ED-4DB2-BD59-A6C34878D82A}">
                    <a16:rowId xmlns:a16="http://schemas.microsoft.com/office/drawing/2014/main" val="2739780088"/>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85%</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8</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89%</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6</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IV</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76%</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13</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29%</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71%</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15</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37%</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61%</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20</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400" b="1" i="0" u="none" strike="noStrike">
                          <a:solidFill>
                            <a:srgbClr val="C00000"/>
                          </a:solidFill>
                          <a:effectLst/>
                          <a:latin typeface="Century Gothic" panose="020B0502020202020204" pitchFamily="34" charset="0"/>
                        </a:rPr>
                        <a:t>2023 III</a:t>
                      </a: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400" b="1" i="0" u="none" strike="noStrike">
                          <a:solidFill>
                            <a:srgbClr val="C00000"/>
                          </a:solidFill>
                          <a:effectLst/>
                          <a:latin typeface="Century Gothic" panose="020B0502020202020204" pitchFamily="34" charset="0"/>
                        </a:rPr>
                        <a:t>18</a:t>
                      </a:r>
                    </a:p>
                  </a:txBody>
                  <a:tcPr marL="6350" marR="6350" marT="635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A0F9082D-8EA4-45C9-AFB8-09587F282F1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28544AF5-65C5-4362-9B21-81DAC3D305A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3EB10599-1899-4FDD-B241-43C5A8AD8158}"/>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8C9CBCBE-EF9F-49DB-9DE1-5D2413AF8A47}"/>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F334C330-D019-40FA-B821-F02D15B7B5B9}"/>
              </a:ext>
            </a:extLst>
          </p:cNvPr>
          <p:cNvGraphicFramePr>
            <a:graphicFrameLocks noGrp="1"/>
          </p:cNvGraphicFramePr>
          <p:nvPr>
            <p:extLst>
              <p:ext uri="{D42A27DB-BD31-4B8C-83A1-F6EECF244321}">
                <p14:modId xmlns:p14="http://schemas.microsoft.com/office/powerpoint/2010/main" val="3876841125"/>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400" b="1" i="0" u="none" strike="noStrike">
                          <a:solidFill>
                            <a:srgbClr val="ED7D31"/>
                          </a:solidFill>
                          <a:effectLst/>
                          <a:latin typeface="Century Gothic" panose="020B0502020202020204" pitchFamily="34" charset="0"/>
                        </a:rPr>
                        <a:t>14</a:t>
                      </a:r>
                    </a:p>
                  </a:txBody>
                  <a:tcPr marL="6350" marR="6350" marT="6350" marB="0" anchor="ctr"/>
                </a:tc>
                <a:extLst>
                  <a:ext uri="{0D108BD9-81ED-4DB2-BD59-A6C34878D82A}">
                    <a16:rowId xmlns:a16="http://schemas.microsoft.com/office/drawing/2014/main" val="384464165"/>
                  </a:ext>
                </a:extLst>
              </a:tr>
              <a:tr h="357230">
                <a:tc>
                  <a:txBody>
                    <a:bodyPr/>
                    <a:lstStyle/>
                    <a:p>
                      <a:pPr algn="ctr" fontAlgn="ctr"/>
                      <a:r>
                        <a:rPr lang="it-IT" sz="1400" b="1" i="0" u="none" strike="noStrike">
                          <a:solidFill>
                            <a:srgbClr val="ED7D31"/>
                          </a:solidFill>
                          <a:effectLst/>
                          <a:latin typeface="Century Gothic" panose="020B0502020202020204" pitchFamily="34" charset="0"/>
                        </a:rPr>
                        <a:t>9</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400" b="1" i="0" u="none" strike="noStrike">
                          <a:solidFill>
                            <a:srgbClr val="ED7D31"/>
                          </a:solidFill>
                          <a:effectLst/>
                          <a:latin typeface="Century Gothic" panose="020B0502020202020204" pitchFamily="34" charset="0"/>
                        </a:rPr>
                        <a:t>14</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400" b="1" i="0" u="none" strike="noStrike">
                          <a:solidFill>
                            <a:srgbClr val="ED7D31"/>
                          </a:solidFill>
                          <a:effectLst/>
                          <a:latin typeface="Century Gothic" panose="020B0502020202020204" pitchFamily="34" charset="0"/>
                        </a:rPr>
                        <a:t>18</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400" b="1" i="0" u="none" strike="noStrike">
                          <a:solidFill>
                            <a:srgbClr val="ED7D31"/>
                          </a:solidFill>
                          <a:effectLst/>
                          <a:latin typeface="Century Gothic" panose="020B0502020202020204" pitchFamily="34" charset="0"/>
                        </a:rPr>
                        <a:t>18</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400" b="1" i="0" u="none" strike="noStrike">
                          <a:solidFill>
                            <a:srgbClr val="ED7D31"/>
                          </a:solidFill>
                          <a:effectLst/>
                          <a:latin typeface="Century Gothic" panose="020B0502020202020204" pitchFamily="34" charset="0"/>
                        </a:rPr>
                        <a:t>20</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400" b="1" i="0" u="none" strike="noStrike">
                          <a:solidFill>
                            <a:srgbClr val="ED7D31"/>
                          </a:solidFill>
                          <a:effectLst/>
                          <a:latin typeface="Century Gothic" panose="020B0502020202020204" pitchFamily="34" charset="0"/>
                        </a:rPr>
                        <a:t>19</a:t>
                      </a:r>
                    </a:p>
                  </a:txBody>
                  <a:tcPr marL="6350" marR="6350" marT="635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D1C5E81A-D65A-4ABA-9695-EFD0E7B2F02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itolo 1">
            <a:extLst>
              <a:ext uri="{FF2B5EF4-FFF2-40B4-BE49-F238E27FC236}">
                <a16:creationId xmlns:a16="http://schemas.microsoft.com/office/drawing/2014/main" id="{DEB0C60A-FC12-4809-AC71-A797EB1AE0DA}"/>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PREZZI FORNITORI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9" name="Connettore diritto 38">
            <a:extLst>
              <a:ext uri="{FF2B5EF4-FFF2-40B4-BE49-F238E27FC236}">
                <a16:creationId xmlns:a16="http://schemas.microsoft.com/office/drawing/2014/main" id="{67E893BE-1CB3-4731-B8C1-5B8954FBB570}"/>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C49AF79F-9E1D-4379-A9B1-2A0E52630101}"/>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I prezzi praticati alla Sua impresa dai Suoi fornitori, negli ultimi tre mesi, rispetto al trimestre precedente, sono…?</a:t>
            </a:r>
            <a:endParaRPr lang="it-IT" altLang="it-IT" sz="1300" b="0">
              <a:solidFill>
                <a:schemeClr val="accent2"/>
              </a:solidFill>
              <a:latin typeface="Century Gothic" panose="020B0502020202020204" pitchFamily="34" charset="0"/>
            </a:endParaRPr>
          </a:p>
        </p:txBody>
      </p:sp>
      <p:cxnSp>
        <p:nvCxnSpPr>
          <p:cNvPr id="21" name="Connettore diritto 20">
            <a:extLst>
              <a:ext uri="{FF2B5EF4-FFF2-40B4-BE49-F238E27FC236}">
                <a16:creationId xmlns:a16="http://schemas.microsoft.com/office/drawing/2014/main" id="{A4A67EE1-2CD2-4FAE-A8F4-1A279969AC06}"/>
              </a:ext>
            </a:extLst>
          </p:cNvPr>
          <p:cNvCxnSpPr/>
          <p:nvPr/>
        </p:nvCxnSpPr>
        <p:spPr bwMode="auto">
          <a:xfrm>
            <a:off x="4475890"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2" name="Rettangolo 21">
            <a:extLst>
              <a:ext uri="{FF2B5EF4-FFF2-40B4-BE49-F238E27FC236}">
                <a16:creationId xmlns:a16="http://schemas.microsoft.com/office/drawing/2014/main" id="{FFA61C28-7D67-4E0C-8E73-6289E20FF23D}"/>
              </a:ext>
            </a:extLst>
          </p:cNvPr>
          <p:cNvSpPr/>
          <p:nvPr/>
        </p:nvSpPr>
        <p:spPr>
          <a:xfrm>
            <a:off x="3417889"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5305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955232E-D862-D6D1-3A50-9E54B84774F1}"/>
              </a:ext>
            </a:extLst>
          </p:cNvPr>
          <p:cNvPicPr>
            <a:picLocks noChangeAspect="1"/>
          </p:cNvPicPr>
          <p:nvPr/>
        </p:nvPicPr>
        <p:blipFill>
          <a:blip r:embed="rId2"/>
          <a:stretch>
            <a:fillRect/>
          </a:stretch>
        </p:blipFill>
        <p:spPr>
          <a:xfrm>
            <a:off x="423287" y="2092727"/>
            <a:ext cx="6043105"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39" cy="1425102"/>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dell’occupazione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In miglioramento la situazione occupazionale delle imprese del commercio, del turismo e dei servizi FVG. Il dato prospettico in vista della fine dell’estate è pari a «52» in piena area di espansione: le imprese del terziario FVG aumentano gli organici nonostante la riduzione dei ricavi.</a:t>
            </a:r>
          </a:p>
        </p:txBody>
      </p:sp>
      <p:sp>
        <p:nvSpPr>
          <p:cNvPr id="38" name="Text Box 49">
            <a:extLst>
              <a:ext uri="{FF2B5EF4-FFF2-40B4-BE49-F238E27FC236}">
                <a16:creationId xmlns:a16="http://schemas.microsoft.com/office/drawing/2014/main" id="{3B1BB989-3BBC-4158-A270-3559EFEA573B}"/>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9" name="Titolo 1">
            <a:extLst>
              <a:ext uri="{FF2B5EF4-FFF2-40B4-BE49-F238E27FC236}">
                <a16:creationId xmlns:a16="http://schemas.microsoft.com/office/drawing/2014/main" id="{28567EA9-55E9-49EC-A981-D87878280C18}"/>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OCCUPAZIONE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1B948F6F-E8E7-4B84-AD11-3C9F02C561B5}"/>
              </a:ext>
            </a:extLst>
          </p:cNvPr>
          <p:cNvSpPr txBox="1">
            <a:spLocks noChangeArrowheads="1"/>
          </p:cNvSpPr>
          <p:nvPr/>
        </p:nvSpPr>
        <p:spPr bwMode="auto">
          <a:xfrm>
            <a:off x="1215201" y="3284984"/>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46" name="CasellaDiTesto 9">
            <a:extLst>
              <a:ext uri="{FF2B5EF4-FFF2-40B4-BE49-F238E27FC236}">
                <a16:creationId xmlns:a16="http://schemas.microsoft.com/office/drawing/2014/main" id="{DBBE0DC6-EC4D-4558-A289-6034A8D744E9}"/>
              </a:ext>
            </a:extLst>
          </p:cNvPr>
          <p:cNvSpPr txBox="1">
            <a:spLocks noChangeArrowheads="1"/>
          </p:cNvSpPr>
          <p:nvPr/>
        </p:nvSpPr>
        <p:spPr bwMode="auto">
          <a:xfrm>
            <a:off x="1443196" y="4576764"/>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3" name="Tabella 11">
            <a:extLst>
              <a:ext uri="{FF2B5EF4-FFF2-40B4-BE49-F238E27FC236}">
                <a16:creationId xmlns:a16="http://schemas.microsoft.com/office/drawing/2014/main" id="{E39124F3-B1A5-4A88-94EB-694512B57A65}"/>
              </a:ext>
            </a:extLst>
          </p:cNvPr>
          <p:cNvGraphicFramePr>
            <a:graphicFrameLocks noGrp="1"/>
          </p:cNvGraphicFramePr>
          <p:nvPr>
            <p:extLst>
              <p:ext uri="{D42A27DB-BD31-4B8C-83A1-F6EECF244321}">
                <p14:modId xmlns:p14="http://schemas.microsoft.com/office/powerpoint/2010/main" val="1043283775"/>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65%</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29%</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39</a:t>
                      </a:r>
                    </a:p>
                  </a:txBody>
                  <a:tcPr marL="6350" marR="6350" marT="6350" marB="0" anchor="ctr"/>
                </a:tc>
                <a:extLst>
                  <a:ext uri="{0D108BD9-81ED-4DB2-BD59-A6C34878D82A}">
                    <a16:rowId xmlns:a16="http://schemas.microsoft.com/office/drawing/2014/main" val="2739780088"/>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90%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4%</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IV</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88%</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87%</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48</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88%</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400" b="1" i="0" u="none" strike="noStrike">
                          <a:solidFill>
                            <a:srgbClr val="C00000"/>
                          </a:solidFill>
                          <a:effectLst/>
                          <a:latin typeface="Century Gothic" panose="020B0502020202020204" pitchFamily="34" charset="0"/>
                        </a:rPr>
                        <a:t>2023 III</a:t>
                      </a: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400" b="1" i="0" u="none" strike="noStrike">
                          <a:solidFill>
                            <a:srgbClr val="C00000"/>
                          </a:solidFill>
                          <a:effectLst/>
                          <a:latin typeface="Century Gothic" panose="020B0502020202020204" pitchFamily="34" charset="0"/>
                        </a:rPr>
                        <a:t>52</a:t>
                      </a:r>
                    </a:p>
                  </a:txBody>
                  <a:tcPr marL="6350" marR="6350" marT="6350" marB="0" anchor="ctr"/>
                </a:tc>
                <a:extLst>
                  <a:ext uri="{0D108BD9-81ED-4DB2-BD59-A6C34878D82A}">
                    <a16:rowId xmlns:a16="http://schemas.microsoft.com/office/drawing/2014/main" val="1704451205"/>
                  </a:ext>
                </a:extLst>
              </a:tr>
            </a:tbl>
          </a:graphicData>
        </a:graphic>
      </p:graphicFrame>
      <p:cxnSp>
        <p:nvCxnSpPr>
          <p:cNvPr id="58" name="Connettore 2 57">
            <a:extLst>
              <a:ext uri="{FF2B5EF4-FFF2-40B4-BE49-F238E27FC236}">
                <a16:creationId xmlns:a16="http://schemas.microsoft.com/office/drawing/2014/main" id="{DCA38509-E4BD-4340-BB39-2647E73DCC52}"/>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CasellaDiTesto 58">
            <a:extLst>
              <a:ext uri="{FF2B5EF4-FFF2-40B4-BE49-F238E27FC236}">
                <a16:creationId xmlns:a16="http://schemas.microsoft.com/office/drawing/2014/main" id="{93BC3302-82F8-41C2-9CB9-E81D136042B9}"/>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0" name="Connettore 2 59">
            <a:extLst>
              <a:ext uri="{FF2B5EF4-FFF2-40B4-BE49-F238E27FC236}">
                <a16:creationId xmlns:a16="http://schemas.microsoft.com/office/drawing/2014/main" id="{E470490E-A141-4F00-BDEF-BD78E3BC4DB4}"/>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7E0EB3CC-7823-4540-84CF-5F7180BC6FE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4" name="Tabella 63">
            <a:extLst>
              <a:ext uri="{FF2B5EF4-FFF2-40B4-BE49-F238E27FC236}">
                <a16:creationId xmlns:a16="http://schemas.microsoft.com/office/drawing/2014/main" id="{FC374154-4EA8-4E61-B381-E719CE25B551}"/>
              </a:ext>
            </a:extLst>
          </p:cNvPr>
          <p:cNvGraphicFramePr>
            <a:graphicFrameLocks noGrp="1"/>
          </p:cNvGraphicFramePr>
          <p:nvPr>
            <p:extLst>
              <p:ext uri="{D42A27DB-BD31-4B8C-83A1-F6EECF244321}">
                <p14:modId xmlns:p14="http://schemas.microsoft.com/office/powerpoint/2010/main" val="4288429286"/>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400" b="1" i="0" u="none" strike="noStrike">
                          <a:solidFill>
                            <a:srgbClr val="ED7D31"/>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384464165"/>
                  </a:ext>
                </a:extLst>
              </a:tr>
              <a:tr h="357230">
                <a:tc>
                  <a:txBody>
                    <a:bodyPr/>
                    <a:lstStyle/>
                    <a:p>
                      <a:pPr algn="ctr" fontAlgn="ctr"/>
                      <a:r>
                        <a:rPr lang="it-IT" sz="1400" b="1" i="0" u="none" strike="noStrike">
                          <a:solidFill>
                            <a:srgbClr val="ED7D31"/>
                          </a:solidFill>
                          <a:effectLst/>
                          <a:latin typeface="Century Gothic" panose="020B0502020202020204" pitchFamily="34" charset="0"/>
                        </a:rPr>
                        <a:t>56</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400" b="1" i="0" u="none" strike="noStrike">
                          <a:solidFill>
                            <a:srgbClr val="ED7D31"/>
                          </a:solidFill>
                          <a:effectLst/>
                          <a:latin typeface="Century Gothic" panose="020B0502020202020204" pitchFamily="34" charset="0"/>
                        </a:rPr>
                        <a:t>50</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400" b="1" i="0" u="none" strike="noStrike">
                          <a:solidFill>
                            <a:srgbClr val="ED7D31"/>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400" b="1" i="0" u="none" strike="noStrike">
                          <a:solidFill>
                            <a:srgbClr val="ED7D31"/>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400" b="1" i="0" u="none" strike="noStrike">
                          <a:solidFill>
                            <a:srgbClr val="ED7D31"/>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400" b="1" i="0" u="none" strike="noStrike">
                          <a:solidFill>
                            <a:srgbClr val="ED7D31"/>
                          </a:solidFill>
                          <a:effectLst/>
                          <a:latin typeface="Century Gothic" panose="020B0502020202020204" pitchFamily="34" charset="0"/>
                        </a:rPr>
                        <a:t>50</a:t>
                      </a:r>
                    </a:p>
                  </a:txBody>
                  <a:tcPr marL="6350" marR="6350" marT="635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086B4BAF-6DF2-4C9E-8461-13CBCEBE814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34" name="Connettore diritto 33">
            <a:extLst>
              <a:ext uri="{FF2B5EF4-FFF2-40B4-BE49-F238E27FC236}">
                <a16:creationId xmlns:a16="http://schemas.microsoft.com/office/drawing/2014/main" id="{714416D4-0327-4A71-A164-ED6878860FA6}"/>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7" name="Elemento grafico 36" descr="Freccia linea: curva antioraria">
            <a:extLst>
              <a:ext uri="{FF2B5EF4-FFF2-40B4-BE49-F238E27FC236}">
                <a16:creationId xmlns:a16="http://schemas.microsoft.com/office/drawing/2014/main" id="{C95AF84F-4113-4119-A369-78BEC178C09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5" name="CasellaDiTesto 9">
            <a:extLst>
              <a:ext uri="{FF2B5EF4-FFF2-40B4-BE49-F238E27FC236}">
                <a16:creationId xmlns:a16="http://schemas.microsoft.com/office/drawing/2014/main" id="{7E63D36C-33EC-4117-BA7A-E057CC14A7F3}"/>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Negli ultimi tre mesi, l’occupazione complessiva della Sua impresa, ovvero il numero degli addetti, rispetto ai tre mesi precedenti, è aumentato, rimasto invariato, diminuito? </a:t>
            </a:r>
            <a:endParaRPr lang="it-IT" altLang="it-IT" sz="1300" b="0">
              <a:solidFill>
                <a:schemeClr val="accent2"/>
              </a:solidFill>
              <a:latin typeface="Century Gothic" panose="020B0502020202020204" pitchFamily="34" charset="0"/>
            </a:endParaRPr>
          </a:p>
        </p:txBody>
      </p:sp>
      <p:cxnSp>
        <p:nvCxnSpPr>
          <p:cNvPr id="21" name="Connettore diritto 20">
            <a:extLst>
              <a:ext uri="{FF2B5EF4-FFF2-40B4-BE49-F238E27FC236}">
                <a16:creationId xmlns:a16="http://schemas.microsoft.com/office/drawing/2014/main" id="{1A146CC4-585D-474F-BD82-C6D6103F7E42}"/>
              </a:ext>
            </a:extLst>
          </p:cNvPr>
          <p:cNvCxnSpPr/>
          <p:nvPr/>
        </p:nvCxnSpPr>
        <p:spPr bwMode="auto">
          <a:xfrm>
            <a:off x="4509277"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2" name="Rettangolo 21">
            <a:extLst>
              <a:ext uri="{FF2B5EF4-FFF2-40B4-BE49-F238E27FC236}">
                <a16:creationId xmlns:a16="http://schemas.microsoft.com/office/drawing/2014/main" id="{2B9630BE-8794-48D2-8C97-0C44E02C4ACE}"/>
              </a:ext>
            </a:extLst>
          </p:cNvPr>
          <p:cNvSpPr/>
          <p:nvPr/>
        </p:nvSpPr>
        <p:spPr>
          <a:xfrm>
            <a:off x="3451276"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51267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
            <a:extLst>
              <a:ext uri="{FF2B5EF4-FFF2-40B4-BE49-F238E27FC236}">
                <a16:creationId xmlns:a16="http://schemas.microsoft.com/office/drawing/2014/main" id="{FA63614C-B865-4288-94F7-C3DCA2B86607}"/>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graphicFrame>
        <p:nvGraphicFramePr>
          <p:cNvPr id="6" name="Tabella 6">
            <a:extLst>
              <a:ext uri="{FF2B5EF4-FFF2-40B4-BE49-F238E27FC236}">
                <a16:creationId xmlns:a16="http://schemas.microsoft.com/office/drawing/2014/main" id="{DDA3AB0A-12EF-94BB-61F1-E2178AB8F192}"/>
              </a:ext>
            </a:extLst>
          </p:cNvPr>
          <p:cNvGraphicFramePr>
            <a:graphicFrameLocks noGrp="1"/>
          </p:cNvGraphicFramePr>
          <p:nvPr>
            <p:extLst>
              <p:ext uri="{D42A27DB-BD31-4B8C-83A1-F6EECF244321}">
                <p14:modId xmlns:p14="http://schemas.microsoft.com/office/powerpoint/2010/main" val="4137824558"/>
              </p:ext>
            </p:extLst>
          </p:nvPr>
        </p:nvGraphicFramePr>
        <p:xfrm>
          <a:off x="4027714" y="2266037"/>
          <a:ext cx="7328367" cy="3392124"/>
        </p:xfrm>
        <a:graphic>
          <a:graphicData uri="http://schemas.openxmlformats.org/drawingml/2006/table">
            <a:tbl>
              <a:tblPr bandRow="1">
                <a:tableStyleId>{5C22544A-7EE6-4342-B048-85BDC9FD1C3A}</a:tableStyleId>
              </a:tblPr>
              <a:tblGrid>
                <a:gridCol w="7328367">
                  <a:extLst>
                    <a:ext uri="{9D8B030D-6E8A-4147-A177-3AD203B41FA5}">
                      <a16:colId xmlns:a16="http://schemas.microsoft.com/office/drawing/2014/main" val="3340173994"/>
                    </a:ext>
                  </a:extLst>
                </a:gridCol>
              </a:tblGrid>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1" i="0" kern="1200">
                          <a:solidFill>
                            <a:srgbClr val="002060"/>
                          </a:solidFill>
                          <a:latin typeface="Century Gothic" panose="020B0502020202020204" pitchFamily="34" charset="0"/>
                          <a:ea typeface="+mn-ea"/>
                          <a:cs typeface="Arial" panose="020B0604020202020204" pitchFamily="34" charset="0"/>
                        </a:rPr>
                        <a:t>Premessa e considerazioni generali di sintesi</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695710128"/>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Diario economico: il tessuto imprenditoriale</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516142489"/>
                  </a:ext>
                </a:extLst>
              </a:tr>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Clima di </a:t>
                      </a:r>
                      <a:r>
                        <a:rPr lang="it-IT" altLang="it-IT" sz="2200" b="0" i="1" kern="1200">
                          <a:solidFill>
                            <a:schemeClr val="tx2">
                              <a:lumMod val="65000"/>
                              <a:lumOff val="35000"/>
                            </a:schemeClr>
                          </a:solidFill>
                          <a:latin typeface="Century Gothic" panose="020B0502020202020204" pitchFamily="34" charset="0"/>
                          <a:ea typeface="+mn-ea"/>
                          <a:cs typeface="Arial" panose="020B0604020202020204" pitchFamily="34" charset="0"/>
                        </a:rPr>
                        <a:t>fiducia</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40268494"/>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Congiuntura economica</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5892692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Domanda e offerta di credito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2234106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515451516"/>
                  </a:ext>
                </a:extLst>
              </a:tr>
            </a:tbl>
          </a:graphicData>
        </a:graphic>
      </p:graphicFrame>
    </p:spTree>
    <p:extLst>
      <p:ext uri="{BB962C8B-B14F-4D97-AF65-F5344CB8AC3E}">
        <p14:creationId xmlns:p14="http://schemas.microsoft.com/office/powerpoint/2010/main" val="100884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7558ABE9-6713-1401-4351-F7764DA01629}"/>
              </a:ext>
            </a:extLst>
          </p:cNvPr>
          <p:cNvPicPr>
            <a:picLocks noChangeAspect="1"/>
          </p:cNvPicPr>
          <p:nvPr/>
        </p:nvPicPr>
        <p:blipFill>
          <a:blip r:embed="rId2"/>
          <a:stretch>
            <a:fillRect/>
          </a:stretch>
        </p:blipFill>
        <p:spPr>
          <a:xfrm>
            <a:off x="9449289" y="4109310"/>
            <a:ext cx="2363724" cy="2412492"/>
          </a:xfrm>
          <a:prstGeom prst="rect">
            <a:avLst/>
          </a:prstGeom>
        </p:spPr>
      </p:pic>
      <p:pic>
        <p:nvPicPr>
          <p:cNvPr id="25" name="Immagine 24">
            <a:extLst>
              <a:ext uri="{FF2B5EF4-FFF2-40B4-BE49-F238E27FC236}">
                <a16:creationId xmlns:a16="http://schemas.microsoft.com/office/drawing/2014/main" id="{0154039C-F33B-5B7E-BF6B-80AD74257CE3}"/>
              </a:ext>
            </a:extLst>
          </p:cNvPr>
          <p:cNvPicPr>
            <a:picLocks noChangeAspect="1"/>
          </p:cNvPicPr>
          <p:nvPr/>
        </p:nvPicPr>
        <p:blipFill>
          <a:blip r:embed="rId3"/>
          <a:stretch>
            <a:fillRect/>
          </a:stretch>
        </p:blipFill>
        <p:spPr>
          <a:xfrm>
            <a:off x="6490857" y="4159602"/>
            <a:ext cx="2372868" cy="2362200"/>
          </a:xfrm>
          <a:prstGeom prst="rect">
            <a:avLst/>
          </a:prstGeom>
        </p:spPr>
      </p:pic>
      <p:pic>
        <p:nvPicPr>
          <p:cNvPr id="21" name="Immagine 20">
            <a:extLst>
              <a:ext uri="{FF2B5EF4-FFF2-40B4-BE49-F238E27FC236}">
                <a16:creationId xmlns:a16="http://schemas.microsoft.com/office/drawing/2014/main" id="{F8841F17-6088-0F15-98BA-507DE244EF24}"/>
              </a:ext>
            </a:extLst>
          </p:cNvPr>
          <p:cNvPicPr>
            <a:picLocks noChangeAspect="1"/>
          </p:cNvPicPr>
          <p:nvPr/>
        </p:nvPicPr>
        <p:blipFill>
          <a:blip r:embed="rId4"/>
          <a:stretch>
            <a:fillRect/>
          </a:stretch>
        </p:blipFill>
        <p:spPr>
          <a:xfrm>
            <a:off x="3469453" y="4101690"/>
            <a:ext cx="2374392" cy="2420112"/>
          </a:xfrm>
          <a:prstGeom prst="rect">
            <a:avLst/>
          </a:prstGeom>
        </p:spPr>
      </p:pic>
      <p:pic>
        <p:nvPicPr>
          <p:cNvPr id="17" name="Immagine 16">
            <a:extLst>
              <a:ext uri="{FF2B5EF4-FFF2-40B4-BE49-F238E27FC236}">
                <a16:creationId xmlns:a16="http://schemas.microsoft.com/office/drawing/2014/main" id="{179F6396-4AE8-9851-E9D9-407D569EA119}"/>
              </a:ext>
            </a:extLst>
          </p:cNvPr>
          <p:cNvPicPr>
            <a:picLocks noChangeAspect="1"/>
          </p:cNvPicPr>
          <p:nvPr/>
        </p:nvPicPr>
        <p:blipFill>
          <a:blip r:embed="rId5"/>
          <a:stretch>
            <a:fillRect/>
          </a:stretch>
        </p:blipFill>
        <p:spPr>
          <a:xfrm>
            <a:off x="509992" y="4129122"/>
            <a:ext cx="2375916" cy="2392680"/>
          </a:xfrm>
          <a:prstGeom prst="rect">
            <a:avLst/>
          </a:prstGeom>
        </p:spPr>
      </p:pic>
      <p:pic>
        <p:nvPicPr>
          <p:cNvPr id="15" name="Immagine 14">
            <a:extLst>
              <a:ext uri="{FF2B5EF4-FFF2-40B4-BE49-F238E27FC236}">
                <a16:creationId xmlns:a16="http://schemas.microsoft.com/office/drawing/2014/main" id="{9931A09E-6A41-06D7-C512-E9C46DD1E19C}"/>
              </a:ext>
            </a:extLst>
          </p:cNvPr>
          <p:cNvPicPr>
            <a:picLocks noChangeAspect="1"/>
          </p:cNvPicPr>
          <p:nvPr/>
        </p:nvPicPr>
        <p:blipFill>
          <a:blip r:embed="rId6"/>
          <a:stretch>
            <a:fillRect/>
          </a:stretch>
        </p:blipFill>
        <p:spPr>
          <a:xfrm>
            <a:off x="9420058" y="1515321"/>
            <a:ext cx="2371344" cy="2353056"/>
          </a:xfrm>
          <a:prstGeom prst="rect">
            <a:avLst/>
          </a:prstGeom>
        </p:spPr>
      </p:pic>
      <p:pic>
        <p:nvPicPr>
          <p:cNvPr id="12" name="Immagine 11">
            <a:extLst>
              <a:ext uri="{FF2B5EF4-FFF2-40B4-BE49-F238E27FC236}">
                <a16:creationId xmlns:a16="http://schemas.microsoft.com/office/drawing/2014/main" id="{BB29CD91-E101-8E2A-61E0-BAD9426614A9}"/>
              </a:ext>
            </a:extLst>
          </p:cNvPr>
          <p:cNvPicPr>
            <a:picLocks noChangeAspect="1"/>
          </p:cNvPicPr>
          <p:nvPr/>
        </p:nvPicPr>
        <p:blipFill>
          <a:blip r:embed="rId7"/>
          <a:stretch>
            <a:fillRect/>
          </a:stretch>
        </p:blipFill>
        <p:spPr>
          <a:xfrm>
            <a:off x="6480514" y="1515321"/>
            <a:ext cx="2371344" cy="2353056"/>
          </a:xfrm>
          <a:prstGeom prst="rect">
            <a:avLst/>
          </a:prstGeom>
        </p:spPr>
      </p:pic>
      <p:pic>
        <p:nvPicPr>
          <p:cNvPr id="7" name="Immagine 6">
            <a:extLst>
              <a:ext uri="{FF2B5EF4-FFF2-40B4-BE49-F238E27FC236}">
                <a16:creationId xmlns:a16="http://schemas.microsoft.com/office/drawing/2014/main" id="{6FAE6469-A648-1C49-987D-11018BFEE57D}"/>
              </a:ext>
            </a:extLst>
          </p:cNvPr>
          <p:cNvPicPr>
            <a:picLocks noChangeAspect="1"/>
          </p:cNvPicPr>
          <p:nvPr/>
        </p:nvPicPr>
        <p:blipFill>
          <a:blip r:embed="rId8"/>
          <a:stretch>
            <a:fillRect/>
          </a:stretch>
        </p:blipFill>
        <p:spPr>
          <a:xfrm>
            <a:off x="3514521" y="1515321"/>
            <a:ext cx="2366772" cy="2369820"/>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320299"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022697" y="2356904"/>
            <a:ext cx="387341"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72670" y="2904949"/>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623091" y="263797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48</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34861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dell’occupazione | </a:t>
            </a:r>
            <a:r>
              <a:rPr lang="it-IT" sz="2200">
                <a:latin typeface="Century Gothic" panose="020B0502020202020204" pitchFamily="34" charset="0"/>
                <a:cs typeface="Arial"/>
              </a:rPr>
              <a:t>Accentuazioni per settore.</a:t>
            </a:r>
            <a:endParaRPr lang="it-IT" sz="2200" strike="sngStrike">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14261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280493" y="2900201"/>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64075" y="267478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50534" y="2014187"/>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441430" y="537709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381684" y="4565753"/>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25145" y="537709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44467" y="4754565"/>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63680" y="537326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56509" y="4757902"/>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52586" y="469614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02977" y="5403893"/>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328388"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29114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269056" y="1708430"/>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248041"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261119" y="1701756"/>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371673" y="4336644"/>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291198"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315774" y="432767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299542"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334209" y="431986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232353" y="234591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194" name="Rettangolo 193">
            <a:extLst>
              <a:ext uri="{FF2B5EF4-FFF2-40B4-BE49-F238E27FC236}">
                <a16:creationId xmlns:a16="http://schemas.microsoft.com/office/drawing/2014/main" id="{99FBFFB2-F269-41A8-A4D7-F90B22ADB134}"/>
              </a:ext>
            </a:extLst>
          </p:cNvPr>
          <p:cNvSpPr/>
          <p:nvPr/>
        </p:nvSpPr>
        <p:spPr>
          <a:xfrm>
            <a:off x="8296207" y="279551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195" name="Rettangolo 194">
            <a:extLst>
              <a:ext uri="{FF2B5EF4-FFF2-40B4-BE49-F238E27FC236}">
                <a16:creationId xmlns:a16="http://schemas.microsoft.com/office/drawing/2014/main" id="{643A7481-F2DF-4517-9C58-82E06FBA44EC}"/>
              </a:ext>
            </a:extLst>
          </p:cNvPr>
          <p:cNvSpPr/>
          <p:nvPr/>
        </p:nvSpPr>
        <p:spPr>
          <a:xfrm>
            <a:off x="11568900" y="251267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46</a:t>
            </a:r>
          </a:p>
        </p:txBody>
      </p:sp>
      <p:sp>
        <p:nvSpPr>
          <p:cNvPr id="196" name="Rettangolo 195">
            <a:extLst>
              <a:ext uri="{FF2B5EF4-FFF2-40B4-BE49-F238E27FC236}">
                <a16:creationId xmlns:a16="http://schemas.microsoft.com/office/drawing/2014/main" id="{23B7255E-1C62-4A6A-90A4-DDB0EC4B03F9}"/>
              </a:ext>
            </a:extLst>
          </p:cNvPr>
          <p:cNvSpPr/>
          <p:nvPr/>
        </p:nvSpPr>
        <p:spPr>
          <a:xfrm>
            <a:off x="10200214" y="228582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198" name="Rettangolo 197">
            <a:extLst>
              <a:ext uri="{FF2B5EF4-FFF2-40B4-BE49-F238E27FC236}">
                <a16:creationId xmlns:a16="http://schemas.microsoft.com/office/drawing/2014/main" id="{78B1F62B-62FD-4D7C-B5E2-034A8081DBE5}"/>
              </a:ext>
            </a:extLst>
          </p:cNvPr>
          <p:cNvSpPr/>
          <p:nvPr/>
        </p:nvSpPr>
        <p:spPr>
          <a:xfrm>
            <a:off x="2690256" y="508478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48</a:t>
            </a:r>
          </a:p>
        </p:txBody>
      </p:sp>
      <p:sp>
        <p:nvSpPr>
          <p:cNvPr id="199" name="Rettangolo 198">
            <a:extLst>
              <a:ext uri="{FF2B5EF4-FFF2-40B4-BE49-F238E27FC236}">
                <a16:creationId xmlns:a16="http://schemas.microsoft.com/office/drawing/2014/main" id="{3553AD58-EA67-44C3-AB59-EB009B5C4035}"/>
              </a:ext>
            </a:extLst>
          </p:cNvPr>
          <p:cNvSpPr/>
          <p:nvPr/>
        </p:nvSpPr>
        <p:spPr>
          <a:xfrm>
            <a:off x="4245356" y="4961676"/>
            <a:ext cx="393958" cy="253916"/>
          </a:xfrm>
          <a:prstGeom prst="rect">
            <a:avLst/>
          </a:prstGeom>
        </p:spPr>
        <p:txBody>
          <a:bodyPr wrap="square">
            <a:spAutoFit/>
          </a:bodyPr>
          <a:lstStyle/>
          <a:p>
            <a:pPr algn="ctr"/>
            <a:r>
              <a:rPr lang="it-IT" sz="1050">
                <a:solidFill>
                  <a:srgbClr val="008000"/>
                </a:solidFill>
                <a:latin typeface="Century Gothic" panose="020B0502020202020204" pitchFamily="34" charset="0"/>
              </a:rPr>
              <a:t>48</a:t>
            </a:r>
          </a:p>
        </p:txBody>
      </p:sp>
      <p:sp>
        <p:nvSpPr>
          <p:cNvPr id="200" name="Rettangolo 199">
            <a:extLst>
              <a:ext uri="{FF2B5EF4-FFF2-40B4-BE49-F238E27FC236}">
                <a16:creationId xmlns:a16="http://schemas.microsoft.com/office/drawing/2014/main" id="{3FADC6F7-CE65-4F30-9BBB-486934372780}"/>
              </a:ext>
            </a:extLst>
          </p:cNvPr>
          <p:cNvSpPr/>
          <p:nvPr/>
        </p:nvSpPr>
        <p:spPr>
          <a:xfrm>
            <a:off x="5603042" y="515686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01" name="Rettangolo 200">
            <a:extLst>
              <a:ext uri="{FF2B5EF4-FFF2-40B4-BE49-F238E27FC236}">
                <a16:creationId xmlns:a16="http://schemas.microsoft.com/office/drawing/2014/main" id="{3EE9D0B7-04BE-4DAD-9A16-C77C890E36C2}"/>
              </a:ext>
            </a:extLst>
          </p:cNvPr>
          <p:cNvSpPr/>
          <p:nvPr/>
        </p:nvSpPr>
        <p:spPr>
          <a:xfrm>
            <a:off x="5406063" y="525314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46</a:t>
            </a:r>
          </a:p>
        </p:txBody>
      </p:sp>
      <p:sp>
        <p:nvSpPr>
          <p:cNvPr id="202" name="Rettangolo 201">
            <a:extLst>
              <a:ext uri="{FF2B5EF4-FFF2-40B4-BE49-F238E27FC236}">
                <a16:creationId xmlns:a16="http://schemas.microsoft.com/office/drawing/2014/main" id="{E1B0769A-CADF-406C-BF1F-FAC6736B64C5}"/>
              </a:ext>
            </a:extLst>
          </p:cNvPr>
          <p:cNvSpPr/>
          <p:nvPr/>
        </p:nvSpPr>
        <p:spPr>
          <a:xfrm>
            <a:off x="8315937" y="477100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203" name="Rettangolo 202">
            <a:extLst>
              <a:ext uri="{FF2B5EF4-FFF2-40B4-BE49-F238E27FC236}">
                <a16:creationId xmlns:a16="http://schemas.microsoft.com/office/drawing/2014/main" id="{2DC7D02C-6C66-43DF-B91F-CD1EFE7624AE}"/>
              </a:ext>
            </a:extLst>
          </p:cNvPr>
          <p:cNvSpPr/>
          <p:nvPr/>
        </p:nvSpPr>
        <p:spPr>
          <a:xfrm>
            <a:off x="7277019" y="490995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204" name="Rettangolo 203">
            <a:extLst>
              <a:ext uri="{FF2B5EF4-FFF2-40B4-BE49-F238E27FC236}">
                <a16:creationId xmlns:a16="http://schemas.microsoft.com/office/drawing/2014/main" id="{BAEE5E5E-E42A-4DD0-9FDE-640EF6191BC3}"/>
              </a:ext>
            </a:extLst>
          </p:cNvPr>
          <p:cNvSpPr/>
          <p:nvPr/>
        </p:nvSpPr>
        <p:spPr>
          <a:xfrm>
            <a:off x="10239019" y="505431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45</a:t>
            </a:r>
          </a:p>
        </p:txBody>
      </p:sp>
      <p:sp>
        <p:nvSpPr>
          <p:cNvPr id="205" name="Rettangolo 204">
            <a:extLst>
              <a:ext uri="{FF2B5EF4-FFF2-40B4-BE49-F238E27FC236}">
                <a16:creationId xmlns:a16="http://schemas.microsoft.com/office/drawing/2014/main" id="{E7CAA8A6-D6D1-41C5-8CA2-5AA28488F08E}"/>
              </a:ext>
            </a:extLst>
          </p:cNvPr>
          <p:cNvSpPr/>
          <p:nvPr/>
        </p:nvSpPr>
        <p:spPr>
          <a:xfrm>
            <a:off x="11601844" y="495473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14545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94896" y="265273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48</a:t>
            </a:r>
          </a:p>
        </p:txBody>
      </p:sp>
      <p:sp>
        <p:nvSpPr>
          <p:cNvPr id="208" name="Rettangolo 207">
            <a:extLst>
              <a:ext uri="{FF2B5EF4-FFF2-40B4-BE49-F238E27FC236}">
                <a16:creationId xmlns:a16="http://schemas.microsoft.com/office/drawing/2014/main" id="{AC8324DA-0FB1-4C77-A810-E4B83A018752}"/>
              </a:ext>
            </a:extLst>
          </p:cNvPr>
          <p:cNvSpPr/>
          <p:nvPr/>
        </p:nvSpPr>
        <p:spPr>
          <a:xfrm>
            <a:off x="8557741" y="279199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9" name="Rettangolo 208">
            <a:extLst>
              <a:ext uri="{FF2B5EF4-FFF2-40B4-BE49-F238E27FC236}">
                <a16:creationId xmlns:a16="http://schemas.microsoft.com/office/drawing/2014/main" id="{0D2468E3-075E-4745-9EA0-4C48278453F2}"/>
              </a:ext>
            </a:extLst>
          </p:cNvPr>
          <p:cNvSpPr/>
          <p:nvPr/>
        </p:nvSpPr>
        <p:spPr>
          <a:xfrm>
            <a:off x="11314575" y="220260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53</a:t>
            </a:r>
          </a:p>
        </p:txBody>
      </p:sp>
      <p:sp>
        <p:nvSpPr>
          <p:cNvPr id="210" name="Rettangolo 209">
            <a:extLst>
              <a:ext uri="{FF2B5EF4-FFF2-40B4-BE49-F238E27FC236}">
                <a16:creationId xmlns:a16="http://schemas.microsoft.com/office/drawing/2014/main" id="{4E3150AB-0630-4755-8BAB-910722DDA5D9}"/>
              </a:ext>
            </a:extLst>
          </p:cNvPr>
          <p:cNvSpPr/>
          <p:nvPr/>
        </p:nvSpPr>
        <p:spPr>
          <a:xfrm>
            <a:off x="2472922" y="487432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211" name="Rettangolo 210">
            <a:extLst>
              <a:ext uri="{FF2B5EF4-FFF2-40B4-BE49-F238E27FC236}">
                <a16:creationId xmlns:a16="http://schemas.microsoft.com/office/drawing/2014/main" id="{51DDFEAE-1251-406D-B8FA-5ACB868BA5CA}"/>
              </a:ext>
            </a:extLst>
          </p:cNvPr>
          <p:cNvSpPr/>
          <p:nvPr/>
        </p:nvSpPr>
        <p:spPr>
          <a:xfrm>
            <a:off x="8590709" y="470851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212" name="Rettangolo 211">
            <a:extLst>
              <a:ext uri="{FF2B5EF4-FFF2-40B4-BE49-F238E27FC236}">
                <a16:creationId xmlns:a16="http://schemas.microsoft.com/office/drawing/2014/main" id="{549BC378-F5F4-4B57-A829-7B0FE9D23C26}"/>
              </a:ext>
            </a:extLst>
          </p:cNvPr>
          <p:cNvSpPr/>
          <p:nvPr/>
        </p:nvSpPr>
        <p:spPr>
          <a:xfrm>
            <a:off x="11390674" y="489538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274433"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282888" y="4336113"/>
            <a:ext cx="1044697"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A3D9E2DB-BA39-4062-8E53-3670426D8B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128AB572-97D1-4B70-90CE-063D56E3FFA4}"/>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CA320FAC-252A-4C5A-B885-30ED52C799FC}"/>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385F665D-CF22-44ED-AFB2-AFEA2CAE70D5}"/>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3B78753F-B63B-4E6F-9ACA-10BA4FDBC424}"/>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3C8B1C22-59A1-4CDF-AD8D-3A8FA4C0CBF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6" name="Rettangolo 5">
            <a:extLst>
              <a:ext uri="{FF2B5EF4-FFF2-40B4-BE49-F238E27FC236}">
                <a16:creationId xmlns:a16="http://schemas.microsoft.com/office/drawing/2014/main" id="{B901C0EB-0165-4367-70D1-B4E355220E72}"/>
              </a:ext>
            </a:extLst>
          </p:cNvPr>
          <p:cNvSpPr/>
          <p:nvPr/>
        </p:nvSpPr>
        <p:spPr>
          <a:xfrm>
            <a:off x="1023454" y="473917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55</a:t>
            </a:r>
          </a:p>
        </p:txBody>
      </p:sp>
    </p:spTree>
    <p:extLst>
      <p:ext uri="{BB962C8B-B14F-4D97-AF65-F5344CB8AC3E}">
        <p14:creationId xmlns:p14="http://schemas.microsoft.com/office/powerpoint/2010/main" val="59095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E299F3C4-9AC5-F743-54FD-BBDF3342843D}"/>
              </a:ext>
            </a:extLst>
          </p:cNvPr>
          <p:cNvPicPr>
            <a:picLocks noChangeAspect="1"/>
          </p:cNvPicPr>
          <p:nvPr/>
        </p:nvPicPr>
        <p:blipFill>
          <a:blip r:embed="rId2"/>
          <a:stretch>
            <a:fillRect/>
          </a:stretch>
        </p:blipFill>
        <p:spPr>
          <a:xfrm>
            <a:off x="6490607" y="857699"/>
            <a:ext cx="4931664" cy="2494788"/>
          </a:xfrm>
          <a:prstGeom prst="rect">
            <a:avLst/>
          </a:prstGeom>
        </p:spPr>
      </p:pic>
      <p:pic>
        <p:nvPicPr>
          <p:cNvPr id="9" name="Immagine 8">
            <a:extLst>
              <a:ext uri="{FF2B5EF4-FFF2-40B4-BE49-F238E27FC236}">
                <a16:creationId xmlns:a16="http://schemas.microsoft.com/office/drawing/2014/main" id="{0621078B-A4BD-50B8-D5A1-C6C94B007705}"/>
              </a:ext>
            </a:extLst>
          </p:cNvPr>
          <p:cNvPicPr>
            <a:picLocks noChangeAspect="1"/>
          </p:cNvPicPr>
          <p:nvPr/>
        </p:nvPicPr>
        <p:blipFill>
          <a:blip r:embed="rId3"/>
          <a:stretch>
            <a:fillRect/>
          </a:stretch>
        </p:blipFill>
        <p:spPr>
          <a:xfrm>
            <a:off x="6385696" y="3704058"/>
            <a:ext cx="4931664" cy="2494788"/>
          </a:xfrm>
          <a:prstGeom prst="rect">
            <a:avLst/>
          </a:prstGeom>
        </p:spPr>
      </p:pic>
      <p:pic>
        <p:nvPicPr>
          <p:cNvPr id="7" name="Immagine 6">
            <a:extLst>
              <a:ext uri="{FF2B5EF4-FFF2-40B4-BE49-F238E27FC236}">
                <a16:creationId xmlns:a16="http://schemas.microsoft.com/office/drawing/2014/main" id="{D62D0737-54F3-61AC-9A01-3A24510A34C7}"/>
              </a:ext>
            </a:extLst>
          </p:cNvPr>
          <p:cNvPicPr>
            <a:picLocks noChangeAspect="1"/>
          </p:cNvPicPr>
          <p:nvPr/>
        </p:nvPicPr>
        <p:blipFill>
          <a:blip r:embed="rId4"/>
          <a:stretch>
            <a:fillRect/>
          </a:stretch>
        </p:blipFill>
        <p:spPr>
          <a:xfrm>
            <a:off x="669506" y="3706737"/>
            <a:ext cx="4931664" cy="2494788"/>
          </a:xfrm>
          <a:prstGeom prst="rect">
            <a:avLst/>
          </a:prstGeom>
        </p:spPr>
      </p:pic>
      <p:pic>
        <p:nvPicPr>
          <p:cNvPr id="4" name="Immagine 3">
            <a:extLst>
              <a:ext uri="{FF2B5EF4-FFF2-40B4-BE49-F238E27FC236}">
                <a16:creationId xmlns:a16="http://schemas.microsoft.com/office/drawing/2014/main" id="{00067C5B-E12D-A65D-4B2C-433023485A2E}"/>
              </a:ext>
            </a:extLst>
          </p:cNvPr>
          <p:cNvPicPr>
            <a:picLocks noChangeAspect="1"/>
          </p:cNvPicPr>
          <p:nvPr/>
        </p:nvPicPr>
        <p:blipFill>
          <a:blip r:embed="rId5"/>
          <a:stretch>
            <a:fillRect/>
          </a:stretch>
        </p:blipFill>
        <p:spPr>
          <a:xfrm>
            <a:off x="687143" y="857699"/>
            <a:ext cx="4931664" cy="2494788"/>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2429526"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1387628" y="1372103"/>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5314050" y="199340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48</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841472" y="1689455"/>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826534" y="2434576"/>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4893409" y="1570340"/>
            <a:ext cx="521804"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51</a:t>
            </a:r>
          </a:p>
        </p:txBody>
      </p:sp>
      <p:sp>
        <p:nvSpPr>
          <p:cNvPr id="57" name="Rettangolo 56">
            <a:extLst>
              <a:ext uri="{FF2B5EF4-FFF2-40B4-BE49-F238E27FC236}">
                <a16:creationId xmlns:a16="http://schemas.microsoft.com/office/drawing/2014/main" id="{27B8751E-4157-490C-ADD4-5DB096B66ABE}"/>
              </a:ext>
            </a:extLst>
          </p:cNvPr>
          <p:cNvSpPr/>
          <p:nvPr/>
        </p:nvSpPr>
        <p:spPr>
          <a:xfrm>
            <a:off x="2069894" y="228191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38</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8217175" y="1336477"/>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232213" y="1371012"/>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933833" y="1460440"/>
            <a:ext cx="48843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53</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575164" y="234328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600106" y="1662432"/>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677120" y="162395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51</a:t>
            </a:r>
          </a:p>
        </p:txBody>
      </p:sp>
      <p:sp>
        <p:nvSpPr>
          <p:cNvPr id="77" name="Rettangolo 76">
            <a:extLst>
              <a:ext uri="{FF2B5EF4-FFF2-40B4-BE49-F238E27FC236}">
                <a16:creationId xmlns:a16="http://schemas.microsoft.com/office/drawing/2014/main" id="{3F0BD421-7F81-4FE1-AD50-A3D5CB22D409}"/>
              </a:ext>
            </a:extLst>
          </p:cNvPr>
          <p:cNvSpPr/>
          <p:nvPr/>
        </p:nvSpPr>
        <p:spPr>
          <a:xfrm>
            <a:off x="8198573" y="1729720"/>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46</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2423986"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1395495" y="4070597"/>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5251416" y="439707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54</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747173" y="508571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1058488" y="435382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7" name="Rettangolo 126">
            <a:extLst>
              <a:ext uri="{FF2B5EF4-FFF2-40B4-BE49-F238E27FC236}">
                <a16:creationId xmlns:a16="http://schemas.microsoft.com/office/drawing/2014/main" id="{6F94107C-E091-41C7-BBF9-5E44A60C7F34}"/>
              </a:ext>
            </a:extLst>
          </p:cNvPr>
          <p:cNvSpPr/>
          <p:nvPr/>
        </p:nvSpPr>
        <p:spPr>
          <a:xfrm>
            <a:off x="4819227" y="4436003"/>
            <a:ext cx="452876"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50</a:t>
            </a:r>
          </a:p>
        </p:txBody>
      </p:sp>
      <p:sp>
        <p:nvSpPr>
          <p:cNvPr id="128" name="Rettangolo 127">
            <a:extLst>
              <a:ext uri="{FF2B5EF4-FFF2-40B4-BE49-F238E27FC236}">
                <a16:creationId xmlns:a16="http://schemas.microsoft.com/office/drawing/2014/main" id="{335BA7EF-A252-406D-AB2B-97B243448D78}"/>
              </a:ext>
            </a:extLst>
          </p:cNvPr>
          <p:cNvSpPr/>
          <p:nvPr/>
        </p:nvSpPr>
        <p:spPr>
          <a:xfrm>
            <a:off x="2368647" y="4400539"/>
            <a:ext cx="39032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55</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8156462"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184827" y="406950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1116880" y="4569443"/>
            <a:ext cx="429389"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50</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519907" y="440786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600106" y="513214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848971" y="479612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48</a:t>
            </a:r>
          </a:p>
        </p:txBody>
      </p:sp>
      <p:sp>
        <p:nvSpPr>
          <p:cNvPr id="140" name="Rettangolo 139">
            <a:extLst>
              <a:ext uri="{FF2B5EF4-FFF2-40B4-BE49-F238E27FC236}">
                <a16:creationId xmlns:a16="http://schemas.microsoft.com/office/drawing/2014/main" id="{BA1B76AB-EA40-43FA-9194-B37B372773F4}"/>
              </a:ext>
            </a:extLst>
          </p:cNvPr>
          <p:cNvSpPr/>
          <p:nvPr/>
        </p:nvSpPr>
        <p:spPr>
          <a:xfrm>
            <a:off x="8072692" y="442821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54</a:t>
            </a:r>
          </a:p>
        </p:txBody>
      </p:sp>
      <p:sp>
        <p:nvSpPr>
          <p:cNvPr id="53" name="Titolo 1">
            <a:extLst>
              <a:ext uri="{FF2B5EF4-FFF2-40B4-BE49-F238E27FC236}">
                <a16:creationId xmlns:a16="http://schemas.microsoft.com/office/drawing/2014/main" id="{9151C1F5-2576-4190-9A0D-5211DAA255B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dell’occupazione |</a:t>
            </a:r>
            <a:r>
              <a:rPr lang="it-IT" sz="2200">
                <a:solidFill>
                  <a:srgbClr val="FF0000"/>
                </a:solidFill>
                <a:latin typeface="Century Gothic" panose="020B0502020202020204" pitchFamily="34" charset="0"/>
                <a:cs typeface="Arial"/>
              </a:rPr>
              <a:t> </a:t>
            </a:r>
            <a:r>
              <a:rPr lang="it-IT" sz="2200">
                <a:latin typeface="Century Gothic" panose="020B0502020202020204" pitchFamily="34" charset="0"/>
                <a:cs typeface="Arial"/>
              </a:rPr>
              <a:t>Accentuazioni per provincia.</a:t>
            </a:r>
            <a:endParaRPr lang="it-IT" sz="2200" strike="sngStrike">
              <a:latin typeface="Century Gothic" panose="020B0502020202020204" pitchFamily="34" charset="0"/>
              <a:cs typeface="Arial"/>
            </a:endParaRPr>
          </a:p>
        </p:txBody>
      </p:sp>
    </p:spTree>
    <p:extLst>
      <p:ext uri="{BB962C8B-B14F-4D97-AF65-F5344CB8AC3E}">
        <p14:creationId xmlns:p14="http://schemas.microsoft.com/office/powerpoint/2010/main" val="41561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0F94BFF-903B-7067-3C59-94FB7CFEF76D}"/>
              </a:ext>
            </a:extLst>
          </p:cNvPr>
          <p:cNvPicPr>
            <a:picLocks noChangeAspect="1"/>
          </p:cNvPicPr>
          <p:nvPr/>
        </p:nvPicPr>
        <p:blipFill>
          <a:blip r:embed="rId2"/>
          <a:stretch>
            <a:fillRect/>
          </a:stretch>
        </p:blipFill>
        <p:spPr>
          <a:xfrm>
            <a:off x="423287" y="2124456"/>
            <a:ext cx="5834956" cy="3092400"/>
          </a:xfrm>
          <a:prstGeom prst="rect">
            <a:avLst/>
          </a:prstGeom>
        </p:spPr>
      </p:pic>
      <p:sp>
        <p:nvSpPr>
          <p:cNvPr id="40" name="CasellaDiTesto 9">
            <a:extLst>
              <a:ext uri="{FF2B5EF4-FFF2-40B4-BE49-F238E27FC236}">
                <a16:creationId xmlns:a16="http://schemas.microsoft.com/office/drawing/2014/main" id="{7ABABEF6-EF0C-47A2-A23C-0C585408ABF1}"/>
              </a:ext>
            </a:extLst>
          </p:cNvPr>
          <p:cNvSpPr txBox="1">
            <a:spLocks noChangeArrowheads="1"/>
          </p:cNvSpPr>
          <p:nvPr/>
        </p:nvSpPr>
        <p:spPr bwMode="auto">
          <a:xfrm>
            <a:off x="1413639" y="292413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1" name="CasellaDiTesto 9">
            <a:extLst>
              <a:ext uri="{FF2B5EF4-FFF2-40B4-BE49-F238E27FC236}">
                <a16:creationId xmlns:a16="http://schemas.microsoft.com/office/drawing/2014/main" id="{69F60A1A-721B-44A2-83C9-00B57C2D06E5}"/>
              </a:ext>
            </a:extLst>
          </p:cNvPr>
          <p:cNvSpPr txBox="1">
            <a:spLocks noChangeArrowheads="1"/>
          </p:cNvSpPr>
          <p:nvPr/>
        </p:nvSpPr>
        <p:spPr bwMode="auto">
          <a:xfrm>
            <a:off x="1544154" y="4149080"/>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01BE6B95-7253-49A7-B547-C9B32E476C2B}"/>
              </a:ext>
            </a:extLst>
          </p:cNvPr>
          <p:cNvGraphicFramePr>
            <a:graphicFrameLocks noGrp="1"/>
          </p:cNvGraphicFramePr>
          <p:nvPr>
            <p:extLst>
              <p:ext uri="{D42A27DB-BD31-4B8C-83A1-F6EECF244321}">
                <p14:modId xmlns:p14="http://schemas.microsoft.com/office/powerpoint/2010/main" val="458211162"/>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19%</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2739780088"/>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73%</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25%</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39</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IV</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24%</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41</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8%</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73%</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9%</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69%</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22%</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400" b="1" i="0" u="none" strike="noStrike">
                          <a:solidFill>
                            <a:srgbClr val="C00000"/>
                          </a:solidFill>
                          <a:effectLst/>
                          <a:latin typeface="Century Gothic" panose="020B0502020202020204" pitchFamily="34" charset="0"/>
                        </a:rPr>
                        <a:t>2023 III</a:t>
                      </a: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400" b="1" i="0" u="none" strike="noStrike">
                          <a:solidFill>
                            <a:srgbClr val="C00000"/>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00957DCE-FF0B-48FE-B5D7-350CBBAB3B74}"/>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998A22A5-9809-4E7C-A577-67E7F647A76F}"/>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0CEC4EEB-6C81-46DD-9913-92B3D968CE8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21E57418-8C6E-4050-A9BE-30EF193BAE41}"/>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527F175E-44A8-4A93-B387-BD911D605C5F}"/>
              </a:ext>
            </a:extLst>
          </p:cNvPr>
          <p:cNvGraphicFramePr>
            <a:graphicFrameLocks noGrp="1"/>
          </p:cNvGraphicFramePr>
          <p:nvPr>
            <p:extLst>
              <p:ext uri="{D42A27DB-BD31-4B8C-83A1-F6EECF244321}">
                <p14:modId xmlns:p14="http://schemas.microsoft.com/office/powerpoint/2010/main" val="1706677615"/>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400" b="1" i="0" u="none" strike="noStrike">
                          <a:solidFill>
                            <a:srgbClr val="ED7D31"/>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384464165"/>
                  </a:ext>
                </a:extLst>
              </a:tr>
              <a:tr h="357230">
                <a:tc>
                  <a:txBody>
                    <a:bodyPr/>
                    <a:lstStyle/>
                    <a:p>
                      <a:pPr algn="ctr" fontAlgn="ctr"/>
                      <a:r>
                        <a:rPr lang="it-IT" sz="1400" b="1" i="0" u="none" strike="noStrike">
                          <a:solidFill>
                            <a:srgbClr val="ED7D31"/>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400" b="1" i="0" u="none" strike="noStrike">
                          <a:solidFill>
                            <a:srgbClr val="ED7D31"/>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400" b="1" i="0" u="none" strike="noStrike">
                          <a:solidFill>
                            <a:srgbClr val="ED7D31"/>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400" b="1" i="0" u="none" strike="noStrike">
                          <a:solidFill>
                            <a:srgbClr val="ED7D31"/>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400" b="1" i="0" u="none" strike="noStrike">
                          <a:solidFill>
                            <a:srgbClr val="ED7D31"/>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400" b="1" i="0" u="none" strike="noStrike">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1328386160"/>
                  </a:ext>
                </a:extLst>
              </a:tr>
            </a:tbl>
          </a:graphicData>
        </a:graphic>
      </p:graphicFrame>
      <p:sp>
        <p:nvSpPr>
          <p:cNvPr id="26" name="Titolo 1">
            <a:extLst>
              <a:ext uri="{FF2B5EF4-FFF2-40B4-BE49-F238E27FC236}">
                <a16:creationId xmlns:a16="http://schemas.microsoft.com/office/drawing/2014/main" id="{5FD3C7F6-1470-4775-9BA2-8E798B2A44E3}"/>
              </a:ext>
            </a:extLst>
          </p:cNvPr>
          <p:cNvSpPr txBox="1">
            <a:spLocks/>
          </p:cNvSpPr>
          <p:nvPr/>
        </p:nvSpPr>
        <p:spPr>
          <a:xfrm>
            <a:off x="423287" y="1815998"/>
            <a:ext cx="6000228"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FABBISOGNO FINANZIARIO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29" name="Ovale 28">
            <a:extLst>
              <a:ext uri="{FF2B5EF4-FFF2-40B4-BE49-F238E27FC236}">
                <a16:creationId xmlns:a16="http://schemas.microsoft.com/office/drawing/2014/main" id="{E11817B6-93E8-4871-BB84-72707659F11B}"/>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Text Box 49">
            <a:extLst>
              <a:ext uri="{FF2B5EF4-FFF2-40B4-BE49-F238E27FC236}">
                <a16:creationId xmlns:a16="http://schemas.microsoft.com/office/drawing/2014/main" id="{51A46232-ED68-4F7B-9F48-D3E305D9188A}"/>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cxnSp>
        <p:nvCxnSpPr>
          <p:cNvPr id="28" name="Connettore diritto 27">
            <a:extLst>
              <a:ext uri="{FF2B5EF4-FFF2-40B4-BE49-F238E27FC236}">
                <a16:creationId xmlns:a16="http://schemas.microsoft.com/office/drawing/2014/main" id="{B013EFE9-3EC1-4B63-9213-51B38CAC853D}"/>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9" name="Elemento grafico 38" descr="Freccia linea: curva antioraria">
            <a:extLst>
              <a:ext uri="{FF2B5EF4-FFF2-40B4-BE49-F238E27FC236}">
                <a16:creationId xmlns:a16="http://schemas.microsoft.com/office/drawing/2014/main" id="{B7F731FE-40C8-4D05-BE67-B11B4738E41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1" name="CasellaDiTesto 9">
            <a:extLst>
              <a:ext uri="{FF2B5EF4-FFF2-40B4-BE49-F238E27FC236}">
                <a16:creationId xmlns:a16="http://schemas.microsoft.com/office/drawing/2014/main" id="{9ECE39E5-FABE-4F0B-A5D7-6653D0907398}"/>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La capacità di fare fronte al fabbisogno finanziario della Sua impresa, ovvero la situazione della liquidità, negli ultimi tre mesi, rispetto ai tre mesi precedenti, è migliorata, rimasta invariata, peggiorata?	</a:t>
            </a:r>
            <a:endParaRPr lang="it-IT" altLang="it-IT" sz="1300" b="0">
              <a:solidFill>
                <a:schemeClr val="accent2"/>
              </a:solidFill>
              <a:latin typeface="Century Gothic" panose="020B0502020202020204" pitchFamily="34" charset="0"/>
            </a:endParaRPr>
          </a:p>
        </p:txBody>
      </p:sp>
      <p:sp>
        <p:nvSpPr>
          <p:cNvPr id="24" name="Titolo 1">
            <a:extLst>
              <a:ext uri="{FF2B5EF4-FFF2-40B4-BE49-F238E27FC236}">
                <a16:creationId xmlns:a16="http://schemas.microsoft.com/office/drawing/2014/main" id="{0F0D1125-EC07-4E55-A6A7-369BEF80AF54}"/>
              </a:ext>
            </a:extLst>
          </p:cNvPr>
          <p:cNvSpPr txBox="1">
            <a:spLocks/>
          </p:cNvSpPr>
          <p:nvPr/>
        </p:nvSpPr>
        <p:spPr>
          <a:xfrm>
            <a:off x="335359" y="248643"/>
            <a:ext cx="11856639"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Fabbisogno finanziario </a:t>
            </a:r>
            <a:r>
              <a:rPr lang="it-IT" sz="2200" dirty="0">
                <a:solidFill>
                  <a:srgbClr val="203864"/>
                </a:solidFill>
                <a:latin typeface="Century Gothic" panose="020B0502020202020204" pitchFamily="34" charset="0"/>
                <a:ea typeface="+mj-ea"/>
                <a:cs typeface="Arial"/>
              </a:rPr>
              <a:t>|</a:t>
            </a:r>
            <a:r>
              <a:rPr lang="it-IT" sz="2200" b="0" dirty="0">
                <a:latin typeface="Century Gothic" panose="020B0502020202020204" pitchFamily="34" charset="0"/>
                <a:cs typeface="Arial"/>
              </a:rPr>
              <a:t> </a:t>
            </a:r>
            <a:r>
              <a:rPr lang="it-IT" sz="2200" dirty="0">
                <a:latin typeface="Century Gothic" panose="020B0502020202020204" pitchFamily="34" charset="0"/>
                <a:ea typeface="+mj-ea"/>
                <a:cs typeface="Arial"/>
              </a:rPr>
              <a:t>Rimane stabile la capacità delle imprese del terziario del FVG nel fare fronte al proprio fabbisogno finanziario. Il dato è destinato a peggiorare alla fine del terzo trimestre dell’anno. </a:t>
            </a:r>
            <a:endParaRPr lang="it-IT" sz="2200" strike="sngStrike" dirty="0">
              <a:latin typeface="Century Gothic" panose="020B0502020202020204" pitchFamily="34" charset="0"/>
              <a:ea typeface="+mj-ea"/>
              <a:cs typeface="Arial"/>
            </a:endParaRPr>
          </a:p>
        </p:txBody>
      </p:sp>
      <p:cxnSp>
        <p:nvCxnSpPr>
          <p:cNvPr id="25" name="Connettore diritto 24">
            <a:extLst>
              <a:ext uri="{FF2B5EF4-FFF2-40B4-BE49-F238E27FC236}">
                <a16:creationId xmlns:a16="http://schemas.microsoft.com/office/drawing/2014/main" id="{B0A1EE67-5F69-427E-8569-7C3EC9BDDB2B}"/>
              </a:ext>
            </a:extLst>
          </p:cNvPr>
          <p:cNvCxnSpPr/>
          <p:nvPr/>
        </p:nvCxnSpPr>
        <p:spPr bwMode="auto">
          <a:xfrm>
            <a:off x="4349084"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7" name="Rettangolo 26">
            <a:extLst>
              <a:ext uri="{FF2B5EF4-FFF2-40B4-BE49-F238E27FC236}">
                <a16:creationId xmlns:a16="http://schemas.microsoft.com/office/drawing/2014/main" id="{523BD775-83ED-428F-B2D6-90324C2DA648}"/>
              </a:ext>
            </a:extLst>
          </p:cNvPr>
          <p:cNvSpPr/>
          <p:nvPr/>
        </p:nvSpPr>
        <p:spPr>
          <a:xfrm>
            <a:off x="3308123"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5203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4AA9F191-9E17-C0F5-6976-8EDA9A72B467}"/>
              </a:ext>
            </a:extLst>
          </p:cNvPr>
          <p:cNvPicPr>
            <a:picLocks noChangeAspect="1"/>
          </p:cNvPicPr>
          <p:nvPr/>
        </p:nvPicPr>
        <p:blipFill>
          <a:blip r:embed="rId2"/>
          <a:stretch>
            <a:fillRect/>
          </a:stretch>
        </p:blipFill>
        <p:spPr>
          <a:xfrm>
            <a:off x="9441829" y="4121454"/>
            <a:ext cx="2371344" cy="2353056"/>
          </a:xfrm>
          <a:prstGeom prst="rect">
            <a:avLst/>
          </a:prstGeom>
        </p:spPr>
      </p:pic>
      <p:pic>
        <p:nvPicPr>
          <p:cNvPr id="16" name="Immagine 15">
            <a:extLst>
              <a:ext uri="{FF2B5EF4-FFF2-40B4-BE49-F238E27FC236}">
                <a16:creationId xmlns:a16="http://schemas.microsoft.com/office/drawing/2014/main" id="{3AD7E328-A196-DAA7-3F90-E7419DC53F13}"/>
              </a:ext>
            </a:extLst>
          </p:cNvPr>
          <p:cNvPicPr>
            <a:picLocks noChangeAspect="1"/>
          </p:cNvPicPr>
          <p:nvPr/>
        </p:nvPicPr>
        <p:blipFill>
          <a:blip r:embed="rId3"/>
          <a:stretch>
            <a:fillRect/>
          </a:stretch>
        </p:blipFill>
        <p:spPr>
          <a:xfrm>
            <a:off x="6502690" y="4121454"/>
            <a:ext cx="2371344" cy="2353056"/>
          </a:xfrm>
          <a:prstGeom prst="rect">
            <a:avLst/>
          </a:prstGeom>
        </p:spPr>
      </p:pic>
      <p:cxnSp>
        <p:nvCxnSpPr>
          <p:cNvPr id="93" name="Connettore diritto 92">
            <a:extLst>
              <a:ext uri="{FF2B5EF4-FFF2-40B4-BE49-F238E27FC236}">
                <a16:creationId xmlns:a16="http://schemas.microsoft.com/office/drawing/2014/main" id="{FCE2A2AF-D73D-4A14-B529-AC712600487E}"/>
              </a:ext>
            </a:extLst>
          </p:cNvPr>
          <p:cNvCxnSpPr>
            <a:cxnSpLocks/>
          </p:cNvCxnSpPr>
          <p:nvPr/>
        </p:nvCxnSpPr>
        <p:spPr bwMode="auto">
          <a:xfrm>
            <a:off x="4288254"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pic>
        <p:nvPicPr>
          <p:cNvPr id="14" name="Immagine 13">
            <a:extLst>
              <a:ext uri="{FF2B5EF4-FFF2-40B4-BE49-F238E27FC236}">
                <a16:creationId xmlns:a16="http://schemas.microsoft.com/office/drawing/2014/main" id="{5397EB8C-35A0-880A-5856-F1E2CC22A34E}"/>
              </a:ext>
            </a:extLst>
          </p:cNvPr>
          <p:cNvPicPr>
            <a:picLocks noChangeAspect="1"/>
          </p:cNvPicPr>
          <p:nvPr/>
        </p:nvPicPr>
        <p:blipFill>
          <a:blip r:embed="rId4"/>
          <a:stretch>
            <a:fillRect/>
          </a:stretch>
        </p:blipFill>
        <p:spPr>
          <a:xfrm>
            <a:off x="3470367" y="4121454"/>
            <a:ext cx="2371344" cy="2353056"/>
          </a:xfrm>
          <a:prstGeom prst="rect">
            <a:avLst/>
          </a:prstGeom>
        </p:spPr>
      </p:pic>
      <p:pic>
        <p:nvPicPr>
          <p:cNvPr id="12" name="Immagine 11">
            <a:extLst>
              <a:ext uri="{FF2B5EF4-FFF2-40B4-BE49-F238E27FC236}">
                <a16:creationId xmlns:a16="http://schemas.microsoft.com/office/drawing/2014/main" id="{6B23D6A1-CF81-B9F3-0BAD-94BE9D6D50FD}"/>
              </a:ext>
            </a:extLst>
          </p:cNvPr>
          <p:cNvPicPr>
            <a:picLocks noChangeAspect="1"/>
          </p:cNvPicPr>
          <p:nvPr/>
        </p:nvPicPr>
        <p:blipFill>
          <a:blip r:embed="rId5"/>
          <a:stretch>
            <a:fillRect/>
          </a:stretch>
        </p:blipFill>
        <p:spPr>
          <a:xfrm>
            <a:off x="508017" y="4121454"/>
            <a:ext cx="2371344" cy="2353056"/>
          </a:xfrm>
          <a:prstGeom prst="rect">
            <a:avLst/>
          </a:prstGeom>
        </p:spPr>
      </p:pic>
      <p:pic>
        <p:nvPicPr>
          <p:cNvPr id="10" name="Immagine 9">
            <a:extLst>
              <a:ext uri="{FF2B5EF4-FFF2-40B4-BE49-F238E27FC236}">
                <a16:creationId xmlns:a16="http://schemas.microsoft.com/office/drawing/2014/main" id="{A9D8D1BA-3847-9A3F-9D83-AB3F8B62DA59}"/>
              </a:ext>
            </a:extLst>
          </p:cNvPr>
          <p:cNvPicPr>
            <a:picLocks noChangeAspect="1"/>
          </p:cNvPicPr>
          <p:nvPr/>
        </p:nvPicPr>
        <p:blipFill>
          <a:blip r:embed="rId6"/>
          <a:stretch>
            <a:fillRect/>
          </a:stretch>
        </p:blipFill>
        <p:spPr>
          <a:xfrm>
            <a:off x="9387405" y="1401721"/>
            <a:ext cx="2371344" cy="2353056"/>
          </a:xfrm>
          <a:prstGeom prst="rect">
            <a:avLst/>
          </a:prstGeom>
        </p:spPr>
      </p:pic>
      <p:pic>
        <p:nvPicPr>
          <p:cNvPr id="8" name="Immagine 7">
            <a:extLst>
              <a:ext uri="{FF2B5EF4-FFF2-40B4-BE49-F238E27FC236}">
                <a16:creationId xmlns:a16="http://schemas.microsoft.com/office/drawing/2014/main" id="{7C7D9ABD-4F21-D5A7-0228-CD6F2382738C}"/>
              </a:ext>
            </a:extLst>
          </p:cNvPr>
          <p:cNvPicPr>
            <a:picLocks noChangeAspect="1"/>
          </p:cNvPicPr>
          <p:nvPr/>
        </p:nvPicPr>
        <p:blipFill>
          <a:blip r:embed="rId7"/>
          <a:stretch>
            <a:fillRect/>
          </a:stretch>
        </p:blipFill>
        <p:spPr>
          <a:xfrm>
            <a:off x="6502154" y="1401721"/>
            <a:ext cx="2371344" cy="2353056"/>
          </a:xfrm>
          <a:prstGeom prst="rect">
            <a:avLst/>
          </a:prstGeom>
        </p:spPr>
      </p:pic>
      <p:pic>
        <p:nvPicPr>
          <p:cNvPr id="6" name="Immagine 5">
            <a:extLst>
              <a:ext uri="{FF2B5EF4-FFF2-40B4-BE49-F238E27FC236}">
                <a16:creationId xmlns:a16="http://schemas.microsoft.com/office/drawing/2014/main" id="{38C24F8A-65C4-07D4-E41B-43AFE4F553B7}"/>
              </a:ext>
            </a:extLst>
          </p:cNvPr>
          <p:cNvPicPr>
            <a:picLocks noChangeAspect="1"/>
          </p:cNvPicPr>
          <p:nvPr/>
        </p:nvPicPr>
        <p:blipFill>
          <a:blip r:embed="rId8"/>
          <a:stretch>
            <a:fillRect/>
          </a:stretch>
        </p:blipFill>
        <p:spPr>
          <a:xfrm>
            <a:off x="3473026" y="1401721"/>
            <a:ext cx="2371344" cy="2353056"/>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1" name="Rettangolo 150">
            <a:extLst>
              <a:ext uri="{FF2B5EF4-FFF2-40B4-BE49-F238E27FC236}">
                <a16:creationId xmlns:a16="http://schemas.microsoft.com/office/drawing/2014/main" id="{07F6A364-1654-4EB3-9FC5-4917C05D1013}"/>
              </a:ext>
            </a:extLst>
          </p:cNvPr>
          <p:cNvSpPr/>
          <p:nvPr/>
        </p:nvSpPr>
        <p:spPr>
          <a:xfrm>
            <a:off x="3998310" y="27858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26</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377317" y="2985174"/>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649744" y="235873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41</a:t>
            </a:r>
          </a:p>
        </p:txBody>
      </p: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76056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Fabbisogno finanziario | </a:t>
            </a:r>
            <a:r>
              <a:rPr lang="it-IT" sz="2200">
                <a:latin typeface="Century Gothic" panose="020B0502020202020204" pitchFamily="34" charset="0"/>
                <a:cs typeface="Arial"/>
              </a:rPr>
              <a:t>Accentuazioni per settore.</a:t>
            </a:r>
            <a:endParaRPr lang="it-IT" sz="2200" strike="sngStrike">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216537" y="195182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223471" y="2752493"/>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355605" y="193944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310529" y="2581827"/>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564585" y="516143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07368" y="4526419"/>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51298" y="5025924"/>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35901" y="4593917"/>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302151" y="501227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178835" y="4517907"/>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24019" y="463024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085350" y="5144003"/>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sp>
        <p:nvSpPr>
          <p:cNvPr id="193" name="Rettangolo 192">
            <a:extLst>
              <a:ext uri="{FF2B5EF4-FFF2-40B4-BE49-F238E27FC236}">
                <a16:creationId xmlns:a16="http://schemas.microsoft.com/office/drawing/2014/main" id="{86661BBF-0CFB-4FE3-AF2F-7BC271F4C4EE}"/>
              </a:ext>
            </a:extLst>
          </p:cNvPr>
          <p:cNvSpPr/>
          <p:nvPr/>
        </p:nvSpPr>
        <p:spPr>
          <a:xfrm>
            <a:off x="7311398" y="239800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
        <p:nvSpPr>
          <p:cNvPr id="194" name="Rettangolo 193">
            <a:extLst>
              <a:ext uri="{FF2B5EF4-FFF2-40B4-BE49-F238E27FC236}">
                <a16:creationId xmlns:a16="http://schemas.microsoft.com/office/drawing/2014/main" id="{99FBFFB2-F269-41A8-A4D7-F90B22ADB134}"/>
              </a:ext>
            </a:extLst>
          </p:cNvPr>
          <p:cNvSpPr/>
          <p:nvPr/>
        </p:nvSpPr>
        <p:spPr>
          <a:xfrm>
            <a:off x="8616693" y="267075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195" name="Rettangolo 194">
            <a:extLst>
              <a:ext uri="{FF2B5EF4-FFF2-40B4-BE49-F238E27FC236}">
                <a16:creationId xmlns:a16="http://schemas.microsoft.com/office/drawing/2014/main" id="{643A7481-F2DF-4517-9C58-82E06FBA44EC}"/>
              </a:ext>
            </a:extLst>
          </p:cNvPr>
          <p:cNvSpPr/>
          <p:nvPr/>
        </p:nvSpPr>
        <p:spPr>
          <a:xfrm>
            <a:off x="11519627" y="25012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37</a:t>
            </a:r>
          </a:p>
        </p:txBody>
      </p:sp>
      <p:sp>
        <p:nvSpPr>
          <p:cNvPr id="196" name="Rettangolo 195">
            <a:extLst>
              <a:ext uri="{FF2B5EF4-FFF2-40B4-BE49-F238E27FC236}">
                <a16:creationId xmlns:a16="http://schemas.microsoft.com/office/drawing/2014/main" id="{23B7255E-1C62-4A6A-90A4-DDB0EC4B03F9}"/>
              </a:ext>
            </a:extLst>
          </p:cNvPr>
          <p:cNvSpPr/>
          <p:nvPr/>
        </p:nvSpPr>
        <p:spPr>
          <a:xfrm>
            <a:off x="10151871" y="207819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61</a:t>
            </a:r>
          </a:p>
        </p:txBody>
      </p:sp>
      <p:sp>
        <p:nvSpPr>
          <p:cNvPr id="197" name="Rettangolo 196">
            <a:extLst>
              <a:ext uri="{FF2B5EF4-FFF2-40B4-BE49-F238E27FC236}">
                <a16:creationId xmlns:a16="http://schemas.microsoft.com/office/drawing/2014/main" id="{10AE0EB2-F14E-47C5-948C-D234769325D5}"/>
              </a:ext>
            </a:extLst>
          </p:cNvPr>
          <p:cNvSpPr/>
          <p:nvPr/>
        </p:nvSpPr>
        <p:spPr>
          <a:xfrm>
            <a:off x="1267026" y="4752143"/>
            <a:ext cx="475409"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67</a:t>
            </a:r>
          </a:p>
        </p:txBody>
      </p:sp>
      <p:sp>
        <p:nvSpPr>
          <p:cNvPr id="198" name="Rettangolo 197">
            <a:extLst>
              <a:ext uri="{FF2B5EF4-FFF2-40B4-BE49-F238E27FC236}">
                <a16:creationId xmlns:a16="http://schemas.microsoft.com/office/drawing/2014/main" id="{78B1F62B-62FD-4D7C-B5E2-034A8081DBE5}"/>
              </a:ext>
            </a:extLst>
          </p:cNvPr>
          <p:cNvSpPr/>
          <p:nvPr/>
        </p:nvSpPr>
        <p:spPr>
          <a:xfrm>
            <a:off x="2501082" y="487970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46</a:t>
            </a:r>
          </a:p>
        </p:txBody>
      </p:sp>
      <p:sp>
        <p:nvSpPr>
          <p:cNvPr id="199" name="Rettangolo 198">
            <a:extLst>
              <a:ext uri="{FF2B5EF4-FFF2-40B4-BE49-F238E27FC236}">
                <a16:creationId xmlns:a16="http://schemas.microsoft.com/office/drawing/2014/main" id="{3553AD58-EA67-44C3-AB59-EB009B5C4035}"/>
              </a:ext>
            </a:extLst>
          </p:cNvPr>
          <p:cNvSpPr/>
          <p:nvPr/>
        </p:nvSpPr>
        <p:spPr>
          <a:xfrm>
            <a:off x="3990679" y="464541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61</a:t>
            </a:r>
          </a:p>
        </p:txBody>
      </p:sp>
      <p:sp>
        <p:nvSpPr>
          <p:cNvPr id="200" name="Rettangolo 199">
            <a:extLst>
              <a:ext uri="{FF2B5EF4-FFF2-40B4-BE49-F238E27FC236}">
                <a16:creationId xmlns:a16="http://schemas.microsoft.com/office/drawing/2014/main" id="{3FADC6F7-CE65-4F30-9BBB-486934372780}"/>
              </a:ext>
            </a:extLst>
          </p:cNvPr>
          <p:cNvSpPr/>
          <p:nvPr/>
        </p:nvSpPr>
        <p:spPr>
          <a:xfrm>
            <a:off x="5342443" y="495419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sp>
        <p:nvSpPr>
          <p:cNvPr id="201" name="Rettangolo 200">
            <a:extLst>
              <a:ext uri="{FF2B5EF4-FFF2-40B4-BE49-F238E27FC236}">
                <a16:creationId xmlns:a16="http://schemas.microsoft.com/office/drawing/2014/main" id="{3EE9D0B7-04BE-4DAD-9A16-C77C890E36C2}"/>
              </a:ext>
            </a:extLst>
          </p:cNvPr>
          <p:cNvSpPr/>
          <p:nvPr/>
        </p:nvSpPr>
        <p:spPr>
          <a:xfrm>
            <a:off x="5654658" y="488389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
        <p:nvSpPr>
          <p:cNvPr id="202" name="Rettangolo 201">
            <a:extLst>
              <a:ext uri="{FF2B5EF4-FFF2-40B4-BE49-F238E27FC236}">
                <a16:creationId xmlns:a16="http://schemas.microsoft.com/office/drawing/2014/main" id="{E1B0769A-CADF-406C-BF1F-FAC6736B64C5}"/>
              </a:ext>
            </a:extLst>
          </p:cNvPr>
          <p:cNvSpPr/>
          <p:nvPr/>
        </p:nvSpPr>
        <p:spPr>
          <a:xfrm>
            <a:off x="8376707" y="488666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203" name="Rettangolo 202">
            <a:extLst>
              <a:ext uri="{FF2B5EF4-FFF2-40B4-BE49-F238E27FC236}">
                <a16:creationId xmlns:a16="http://schemas.microsoft.com/office/drawing/2014/main" id="{2DC7D02C-6C66-43DF-B91F-CD1EFE7624AE}"/>
              </a:ext>
            </a:extLst>
          </p:cNvPr>
          <p:cNvSpPr/>
          <p:nvPr/>
        </p:nvSpPr>
        <p:spPr>
          <a:xfrm>
            <a:off x="7315631" y="473576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63</a:t>
            </a:r>
          </a:p>
        </p:txBody>
      </p:sp>
      <p:sp>
        <p:nvSpPr>
          <p:cNvPr id="204" name="Rettangolo 203">
            <a:extLst>
              <a:ext uri="{FF2B5EF4-FFF2-40B4-BE49-F238E27FC236}">
                <a16:creationId xmlns:a16="http://schemas.microsoft.com/office/drawing/2014/main" id="{BAEE5E5E-E42A-4DD0-9FDE-640EF6191BC3}"/>
              </a:ext>
            </a:extLst>
          </p:cNvPr>
          <p:cNvSpPr/>
          <p:nvPr/>
        </p:nvSpPr>
        <p:spPr>
          <a:xfrm>
            <a:off x="10264549" y="487525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66</a:t>
            </a:r>
          </a:p>
        </p:txBody>
      </p:sp>
      <p:sp>
        <p:nvSpPr>
          <p:cNvPr id="205" name="Rettangolo 204">
            <a:extLst>
              <a:ext uri="{FF2B5EF4-FFF2-40B4-BE49-F238E27FC236}">
                <a16:creationId xmlns:a16="http://schemas.microsoft.com/office/drawing/2014/main" id="{E7CAA8A6-D6D1-41C5-8CA2-5AA28488F08E}"/>
              </a:ext>
            </a:extLst>
          </p:cNvPr>
          <p:cNvSpPr/>
          <p:nvPr/>
        </p:nvSpPr>
        <p:spPr>
          <a:xfrm>
            <a:off x="11494475" y="546994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34</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325140" y="196096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464138" y="258572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8" name="Rettangolo 207">
            <a:extLst>
              <a:ext uri="{FF2B5EF4-FFF2-40B4-BE49-F238E27FC236}">
                <a16:creationId xmlns:a16="http://schemas.microsoft.com/office/drawing/2014/main" id="{AC8324DA-0FB1-4C77-A810-E4B83A018752}"/>
              </a:ext>
            </a:extLst>
          </p:cNvPr>
          <p:cNvSpPr/>
          <p:nvPr/>
        </p:nvSpPr>
        <p:spPr>
          <a:xfrm>
            <a:off x="8413843" y="283194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31</a:t>
            </a:r>
          </a:p>
        </p:txBody>
      </p:sp>
      <p:sp>
        <p:nvSpPr>
          <p:cNvPr id="209" name="Rettangolo 208">
            <a:extLst>
              <a:ext uri="{FF2B5EF4-FFF2-40B4-BE49-F238E27FC236}">
                <a16:creationId xmlns:a16="http://schemas.microsoft.com/office/drawing/2014/main" id="{0D2468E3-075E-4745-9EA0-4C48278453F2}"/>
              </a:ext>
            </a:extLst>
          </p:cNvPr>
          <p:cNvSpPr/>
          <p:nvPr/>
        </p:nvSpPr>
        <p:spPr>
          <a:xfrm>
            <a:off x="11182721" y="231376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41</a:t>
            </a:r>
          </a:p>
        </p:txBody>
      </p:sp>
      <p:sp>
        <p:nvSpPr>
          <p:cNvPr id="210" name="Rettangolo 209">
            <a:extLst>
              <a:ext uri="{FF2B5EF4-FFF2-40B4-BE49-F238E27FC236}">
                <a16:creationId xmlns:a16="http://schemas.microsoft.com/office/drawing/2014/main" id="{4E3150AB-0630-4755-8BAB-910722DDA5D9}"/>
              </a:ext>
            </a:extLst>
          </p:cNvPr>
          <p:cNvSpPr/>
          <p:nvPr/>
        </p:nvSpPr>
        <p:spPr>
          <a:xfrm>
            <a:off x="2688217" y="516381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11" name="Rettangolo 210">
            <a:extLst>
              <a:ext uri="{FF2B5EF4-FFF2-40B4-BE49-F238E27FC236}">
                <a16:creationId xmlns:a16="http://schemas.microsoft.com/office/drawing/2014/main" id="{51DDFEAE-1251-406D-B8FA-5ACB868BA5CA}"/>
              </a:ext>
            </a:extLst>
          </p:cNvPr>
          <p:cNvSpPr/>
          <p:nvPr/>
        </p:nvSpPr>
        <p:spPr>
          <a:xfrm>
            <a:off x="8654922" y="509590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46</a:t>
            </a:r>
          </a:p>
        </p:txBody>
      </p:sp>
      <p:sp>
        <p:nvSpPr>
          <p:cNvPr id="212" name="Rettangolo 211">
            <a:extLst>
              <a:ext uri="{FF2B5EF4-FFF2-40B4-BE49-F238E27FC236}">
                <a16:creationId xmlns:a16="http://schemas.microsoft.com/office/drawing/2014/main" id="{549BC378-F5F4-4B57-A829-7B0FE9D23C26}"/>
              </a:ext>
            </a:extLst>
          </p:cNvPr>
          <p:cNvSpPr/>
          <p:nvPr/>
        </p:nvSpPr>
        <p:spPr>
          <a:xfrm>
            <a:off x="11284266" y="540489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35</a:t>
            </a:r>
          </a:p>
        </p:txBody>
      </p:sp>
      <p:pic>
        <p:nvPicPr>
          <p:cNvPr id="87" name="Elemento grafico 86" descr="Professore">
            <a:extLst>
              <a:ext uri="{FF2B5EF4-FFF2-40B4-BE49-F238E27FC236}">
                <a16:creationId xmlns:a16="http://schemas.microsoft.com/office/drawing/2014/main" id="{F47A250C-16CE-45D8-B523-81CE64B8F2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B76F3E81-EB7C-4418-9C91-4277C3E4E16E}"/>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ABDEB007-5D5E-4BDA-88A4-9AE185C24E3B}"/>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645FB03C-D2A2-486A-95C7-77366CA83416}"/>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2FB76895-511B-44C7-9F38-A6B8883A11F1}"/>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5B2707AF-74A3-41DB-938C-D6A19DE1D037}"/>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80" name="Rettangolo 79">
            <a:extLst>
              <a:ext uri="{FF2B5EF4-FFF2-40B4-BE49-F238E27FC236}">
                <a16:creationId xmlns:a16="http://schemas.microsoft.com/office/drawing/2014/main" id="{41875782-EE4F-4308-901F-16384B6C788E}"/>
              </a:ext>
            </a:extLst>
          </p:cNvPr>
          <p:cNvSpPr/>
          <p:nvPr/>
        </p:nvSpPr>
        <p:spPr>
          <a:xfrm>
            <a:off x="3433300" y="1701756"/>
            <a:ext cx="903768"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81" name="Connettore diritto 80">
            <a:extLst>
              <a:ext uri="{FF2B5EF4-FFF2-40B4-BE49-F238E27FC236}">
                <a16:creationId xmlns:a16="http://schemas.microsoft.com/office/drawing/2014/main" id="{A129A4C5-3798-42F2-9DEE-2AB82ABDC32C}"/>
              </a:ext>
            </a:extLst>
          </p:cNvPr>
          <p:cNvCxnSpPr>
            <a:cxnSpLocks/>
          </p:cNvCxnSpPr>
          <p:nvPr/>
        </p:nvCxnSpPr>
        <p:spPr bwMode="auto">
          <a:xfrm>
            <a:off x="4287372"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82" name="Connettore diritto 81">
            <a:extLst>
              <a:ext uri="{FF2B5EF4-FFF2-40B4-BE49-F238E27FC236}">
                <a16:creationId xmlns:a16="http://schemas.microsoft.com/office/drawing/2014/main" id="{2AA6CB27-53F6-4D09-B512-058882428E3F}"/>
              </a:ext>
            </a:extLst>
          </p:cNvPr>
          <p:cNvCxnSpPr/>
          <p:nvPr/>
        </p:nvCxnSpPr>
        <p:spPr bwMode="auto">
          <a:xfrm>
            <a:off x="1331286"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83" name="Connettore diritto 82">
            <a:extLst>
              <a:ext uri="{FF2B5EF4-FFF2-40B4-BE49-F238E27FC236}">
                <a16:creationId xmlns:a16="http://schemas.microsoft.com/office/drawing/2014/main" id="{1DD23008-BE50-49D3-A5BA-89893A2F6D66}"/>
              </a:ext>
            </a:extLst>
          </p:cNvPr>
          <p:cNvCxnSpPr>
            <a:cxnSpLocks/>
          </p:cNvCxnSpPr>
          <p:nvPr/>
        </p:nvCxnSpPr>
        <p:spPr bwMode="auto">
          <a:xfrm>
            <a:off x="731458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4" name="Rettangolo 83">
            <a:extLst>
              <a:ext uri="{FF2B5EF4-FFF2-40B4-BE49-F238E27FC236}">
                <a16:creationId xmlns:a16="http://schemas.microsoft.com/office/drawing/2014/main" id="{B972B65F-A4BF-4714-B738-8975FC786EAA}"/>
              </a:ext>
            </a:extLst>
          </p:cNvPr>
          <p:cNvSpPr/>
          <p:nvPr/>
        </p:nvSpPr>
        <p:spPr>
          <a:xfrm>
            <a:off x="6453355" y="1708430"/>
            <a:ext cx="900990"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85" name="Connettore diritto 84">
            <a:extLst>
              <a:ext uri="{FF2B5EF4-FFF2-40B4-BE49-F238E27FC236}">
                <a16:creationId xmlns:a16="http://schemas.microsoft.com/office/drawing/2014/main" id="{DCF46335-2CB5-4E32-93F6-B2D2E2E47FE6}"/>
              </a:ext>
            </a:extLst>
          </p:cNvPr>
          <p:cNvCxnSpPr>
            <a:cxnSpLocks/>
          </p:cNvCxnSpPr>
          <p:nvPr/>
        </p:nvCxnSpPr>
        <p:spPr bwMode="auto">
          <a:xfrm>
            <a:off x="10196136"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6" name="Rettangolo 85">
            <a:extLst>
              <a:ext uri="{FF2B5EF4-FFF2-40B4-BE49-F238E27FC236}">
                <a16:creationId xmlns:a16="http://schemas.microsoft.com/office/drawing/2014/main" id="{6D2F7217-2270-4151-8681-E33840916A39}"/>
              </a:ext>
            </a:extLst>
          </p:cNvPr>
          <p:cNvSpPr/>
          <p:nvPr/>
        </p:nvSpPr>
        <p:spPr>
          <a:xfrm>
            <a:off x="9304300" y="1701756"/>
            <a:ext cx="921654"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91" name="Rettangolo 90">
            <a:extLst>
              <a:ext uri="{FF2B5EF4-FFF2-40B4-BE49-F238E27FC236}">
                <a16:creationId xmlns:a16="http://schemas.microsoft.com/office/drawing/2014/main" id="{4293EE94-7A2C-4E69-898B-E8994BB11E12}"/>
              </a:ext>
            </a:extLst>
          </p:cNvPr>
          <p:cNvSpPr/>
          <p:nvPr/>
        </p:nvSpPr>
        <p:spPr>
          <a:xfrm>
            <a:off x="475286" y="4336644"/>
            <a:ext cx="925574"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
        <p:nvSpPr>
          <p:cNvPr id="94" name="Rettangolo 93">
            <a:extLst>
              <a:ext uri="{FF2B5EF4-FFF2-40B4-BE49-F238E27FC236}">
                <a16:creationId xmlns:a16="http://schemas.microsoft.com/office/drawing/2014/main" id="{37E8D149-42A0-4BF3-A23A-FABE60213F9D}"/>
              </a:ext>
            </a:extLst>
          </p:cNvPr>
          <p:cNvSpPr/>
          <p:nvPr/>
        </p:nvSpPr>
        <p:spPr>
          <a:xfrm>
            <a:off x="3316067"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96" name="Connettore diritto 95">
            <a:extLst>
              <a:ext uri="{FF2B5EF4-FFF2-40B4-BE49-F238E27FC236}">
                <a16:creationId xmlns:a16="http://schemas.microsoft.com/office/drawing/2014/main" id="{F66B2E0B-8767-4F7E-B074-18E8F8F25DE0}"/>
              </a:ext>
            </a:extLst>
          </p:cNvPr>
          <p:cNvCxnSpPr>
            <a:cxnSpLocks/>
          </p:cNvCxnSpPr>
          <p:nvPr/>
        </p:nvCxnSpPr>
        <p:spPr bwMode="auto">
          <a:xfrm>
            <a:off x="7316559"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97" name="Rettangolo 96">
            <a:extLst>
              <a:ext uri="{FF2B5EF4-FFF2-40B4-BE49-F238E27FC236}">
                <a16:creationId xmlns:a16="http://schemas.microsoft.com/office/drawing/2014/main" id="{2A7AB50A-7D3A-40F5-86CE-4B0CC1D467A6}"/>
              </a:ext>
            </a:extLst>
          </p:cNvPr>
          <p:cNvSpPr/>
          <p:nvPr/>
        </p:nvSpPr>
        <p:spPr>
          <a:xfrm>
            <a:off x="6407630" y="4319863"/>
            <a:ext cx="948686"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cxnSp>
        <p:nvCxnSpPr>
          <p:cNvPr id="98" name="Connettore diritto 97">
            <a:extLst>
              <a:ext uri="{FF2B5EF4-FFF2-40B4-BE49-F238E27FC236}">
                <a16:creationId xmlns:a16="http://schemas.microsoft.com/office/drawing/2014/main" id="{656CE14E-7D40-426A-8F48-7054E95D9444}"/>
              </a:ext>
            </a:extLst>
          </p:cNvPr>
          <p:cNvCxnSpPr>
            <a:cxnSpLocks/>
          </p:cNvCxnSpPr>
          <p:nvPr/>
        </p:nvCxnSpPr>
        <p:spPr bwMode="auto">
          <a:xfrm>
            <a:off x="10270384"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99" name="Rettangolo 98">
            <a:extLst>
              <a:ext uri="{FF2B5EF4-FFF2-40B4-BE49-F238E27FC236}">
                <a16:creationId xmlns:a16="http://schemas.microsoft.com/office/drawing/2014/main" id="{A99BF2AE-92B4-43C2-A28B-69A80A769F50}"/>
              </a:ext>
            </a:extLst>
          </p:cNvPr>
          <p:cNvSpPr/>
          <p:nvPr/>
        </p:nvSpPr>
        <p:spPr>
          <a:xfrm>
            <a:off x="9346766" y="4336113"/>
            <a:ext cx="950079" cy="215444"/>
          </a:xfrm>
          <a:prstGeom prst="rect">
            <a:avLst/>
          </a:prstGeom>
        </p:spPr>
        <p:txBody>
          <a:bodyPr wrap="square">
            <a:spAutoFit/>
          </a:bodyPr>
          <a:lstStyle/>
          <a:p>
            <a:pPr algn="r"/>
            <a:r>
              <a:rPr lang="it-IT" i="1">
                <a:solidFill>
                  <a:schemeClr val="tx2">
                    <a:lumMod val="65000"/>
                    <a:lumOff val="35000"/>
                  </a:schemeClr>
                </a:solidFill>
                <a:latin typeface="Century Gothic" panose="020B0502020202020204" pitchFamily="34" charset="0"/>
              </a:rPr>
              <a:t>Pre lockdown</a:t>
            </a:r>
            <a:endParaRPr lang="it-IT" sz="5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7182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A693CC5-3F4F-32D1-5C82-136C3F9F330B}"/>
              </a:ext>
            </a:extLst>
          </p:cNvPr>
          <p:cNvPicPr>
            <a:picLocks noChangeAspect="1"/>
          </p:cNvPicPr>
          <p:nvPr/>
        </p:nvPicPr>
        <p:blipFill>
          <a:blip r:embed="rId2"/>
          <a:stretch>
            <a:fillRect/>
          </a:stretch>
        </p:blipFill>
        <p:spPr>
          <a:xfrm>
            <a:off x="6664780" y="863512"/>
            <a:ext cx="4931664" cy="2494788"/>
          </a:xfrm>
          <a:prstGeom prst="rect">
            <a:avLst/>
          </a:prstGeom>
        </p:spPr>
      </p:pic>
      <p:pic>
        <p:nvPicPr>
          <p:cNvPr id="9" name="Immagine 8">
            <a:extLst>
              <a:ext uri="{FF2B5EF4-FFF2-40B4-BE49-F238E27FC236}">
                <a16:creationId xmlns:a16="http://schemas.microsoft.com/office/drawing/2014/main" id="{D4D684BC-6E87-6599-40E8-411D02878C28}"/>
              </a:ext>
            </a:extLst>
          </p:cNvPr>
          <p:cNvPicPr>
            <a:picLocks noChangeAspect="1"/>
          </p:cNvPicPr>
          <p:nvPr/>
        </p:nvPicPr>
        <p:blipFill>
          <a:blip r:embed="rId3"/>
          <a:stretch>
            <a:fillRect/>
          </a:stretch>
        </p:blipFill>
        <p:spPr>
          <a:xfrm>
            <a:off x="6749308" y="3665774"/>
            <a:ext cx="4931664" cy="2494788"/>
          </a:xfrm>
          <a:prstGeom prst="rect">
            <a:avLst/>
          </a:prstGeom>
        </p:spPr>
      </p:pic>
      <p:pic>
        <p:nvPicPr>
          <p:cNvPr id="7" name="Immagine 6">
            <a:extLst>
              <a:ext uri="{FF2B5EF4-FFF2-40B4-BE49-F238E27FC236}">
                <a16:creationId xmlns:a16="http://schemas.microsoft.com/office/drawing/2014/main" id="{F43E5708-F7DD-D418-0D07-7A94C23D5A55}"/>
              </a:ext>
            </a:extLst>
          </p:cNvPr>
          <p:cNvPicPr>
            <a:picLocks noChangeAspect="1"/>
          </p:cNvPicPr>
          <p:nvPr/>
        </p:nvPicPr>
        <p:blipFill>
          <a:blip r:embed="rId4"/>
          <a:stretch>
            <a:fillRect/>
          </a:stretch>
        </p:blipFill>
        <p:spPr>
          <a:xfrm>
            <a:off x="798039" y="3665774"/>
            <a:ext cx="4931664" cy="2494788"/>
          </a:xfrm>
          <a:prstGeom prst="rect">
            <a:avLst/>
          </a:prstGeom>
        </p:spPr>
      </p:pic>
      <p:pic>
        <p:nvPicPr>
          <p:cNvPr id="5" name="Immagine 4">
            <a:extLst>
              <a:ext uri="{FF2B5EF4-FFF2-40B4-BE49-F238E27FC236}">
                <a16:creationId xmlns:a16="http://schemas.microsoft.com/office/drawing/2014/main" id="{D4E71D7F-9B27-686B-2E10-8A88C9BEDEBF}"/>
              </a:ext>
            </a:extLst>
          </p:cNvPr>
          <p:cNvPicPr>
            <a:picLocks noChangeAspect="1"/>
          </p:cNvPicPr>
          <p:nvPr/>
        </p:nvPicPr>
        <p:blipFill>
          <a:blip r:embed="rId5"/>
          <a:stretch>
            <a:fillRect/>
          </a:stretch>
        </p:blipFill>
        <p:spPr>
          <a:xfrm>
            <a:off x="866215" y="863512"/>
            <a:ext cx="4931664" cy="2494788"/>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2529082"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1583393" y="1350331"/>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5166286" y="220983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40</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685463" y="1440298"/>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743815" y="219084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480927" y="221975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39</a:t>
            </a:r>
          </a:p>
        </p:txBody>
      </p:sp>
      <p:sp>
        <p:nvSpPr>
          <p:cNvPr id="57" name="Rettangolo 56">
            <a:extLst>
              <a:ext uri="{FF2B5EF4-FFF2-40B4-BE49-F238E27FC236}">
                <a16:creationId xmlns:a16="http://schemas.microsoft.com/office/drawing/2014/main" id="{27B8751E-4157-490C-ADD4-5DB096B66ABE}"/>
              </a:ext>
            </a:extLst>
          </p:cNvPr>
          <p:cNvSpPr/>
          <p:nvPr/>
        </p:nvSpPr>
        <p:spPr>
          <a:xfrm>
            <a:off x="2196559" y="1948676"/>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51</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7358"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8327410"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326927" y="1360770"/>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1202332" y="2087066"/>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44</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630285" y="207758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317103" y="1401344"/>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834701" y="2059060"/>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77" name="Rettangolo 76">
            <a:extLst>
              <a:ext uri="{FF2B5EF4-FFF2-40B4-BE49-F238E27FC236}">
                <a16:creationId xmlns:a16="http://schemas.microsoft.com/office/drawing/2014/main" id="{3F0BD421-7F81-4FE1-AD50-A3D5CB22D409}"/>
              </a:ext>
            </a:extLst>
          </p:cNvPr>
          <p:cNvSpPr/>
          <p:nvPr/>
        </p:nvSpPr>
        <p:spPr>
          <a:xfrm>
            <a:off x="8407611" y="149526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66</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2452652"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1512886" y="4075507"/>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934012" y="449125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694448" y="4250878"/>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773809" y="4867002"/>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6" name="Rettangolo 125">
            <a:extLst>
              <a:ext uri="{FF2B5EF4-FFF2-40B4-BE49-F238E27FC236}">
                <a16:creationId xmlns:a16="http://schemas.microsoft.com/office/drawing/2014/main" id="{FB735E37-5FD1-4697-9E03-E0C0F2A0DCC9}"/>
              </a:ext>
            </a:extLst>
          </p:cNvPr>
          <p:cNvSpPr/>
          <p:nvPr/>
        </p:nvSpPr>
        <p:spPr>
          <a:xfrm>
            <a:off x="5214417" y="4486513"/>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128" name="Rettangolo 127">
            <a:extLst>
              <a:ext uri="{FF2B5EF4-FFF2-40B4-BE49-F238E27FC236}">
                <a16:creationId xmlns:a16="http://schemas.microsoft.com/office/drawing/2014/main" id="{335BA7EF-A252-406D-AB2B-97B243448D78}"/>
              </a:ext>
            </a:extLst>
          </p:cNvPr>
          <p:cNvSpPr/>
          <p:nvPr/>
        </p:nvSpPr>
        <p:spPr>
          <a:xfrm>
            <a:off x="2497949" y="4432933"/>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58</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8418740"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433672" y="4058620"/>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1270728" y="494300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42</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327375" y="4270656"/>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437932" y="473591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963346" y="488980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140" name="Rettangolo 139">
            <a:extLst>
              <a:ext uri="{FF2B5EF4-FFF2-40B4-BE49-F238E27FC236}">
                <a16:creationId xmlns:a16="http://schemas.microsoft.com/office/drawing/2014/main" id="{BA1B76AB-EA40-43FA-9194-B37B372773F4}"/>
              </a:ext>
            </a:extLst>
          </p:cNvPr>
          <p:cNvSpPr/>
          <p:nvPr/>
        </p:nvSpPr>
        <p:spPr>
          <a:xfrm>
            <a:off x="8392726" y="439617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59</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Fabbisogno finanziario | </a:t>
            </a:r>
            <a:r>
              <a:rPr lang="it-IT" sz="2200">
                <a:latin typeface="Century Gothic" panose="020B0502020202020204" pitchFamily="34" charset="0"/>
                <a:cs typeface="Arial"/>
              </a:rPr>
              <a:t>Accentuazioni per provincia.</a:t>
            </a:r>
            <a:endParaRPr lang="it-IT" sz="2200" strike="sngStrike">
              <a:latin typeface="Century Gothic" panose="020B0502020202020204" pitchFamily="34" charset="0"/>
              <a:cs typeface="Arial"/>
            </a:endParaRPr>
          </a:p>
        </p:txBody>
      </p:sp>
    </p:spTree>
    <p:extLst>
      <p:ext uri="{BB962C8B-B14F-4D97-AF65-F5344CB8AC3E}">
        <p14:creationId xmlns:p14="http://schemas.microsoft.com/office/powerpoint/2010/main" val="267592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
            <a:extLst>
              <a:ext uri="{FF2B5EF4-FFF2-40B4-BE49-F238E27FC236}">
                <a16:creationId xmlns:a16="http://schemas.microsoft.com/office/drawing/2014/main" id="{FA63614C-B865-4288-94F7-C3DCA2B86607}"/>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graphicFrame>
        <p:nvGraphicFramePr>
          <p:cNvPr id="6" name="Tabella 6">
            <a:extLst>
              <a:ext uri="{FF2B5EF4-FFF2-40B4-BE49-F238E27FC236}">
                <a16:creationId xmlns:a16="http://schemas.microsoft.com/office/drawing/2014/main" id="{DDA3AB0A-12EF-94BB-61F1-E2178AB8F192}"/>
              </a:ext>
            </a:extLst>
          </p:cNvPr>
          <p:cNvGraphicFramePr>
            <a:graphicFrameLocks noGrp="1"/>
          </p:cNvGraphicFramePr>
          <p:nvPr>
            <p:extLst>
              <p:ext uri="{D42A27DB-BD31-4B8C-83A1-F6EECF244321}">
                <p14:modId xmlns:p14="http://schemas.microsoft.com/office/powerpoint/2010/main" val="686266890"/>
              </p:ext>
            </p:extLst>
          </p:nvPr>
        </p:nvGraphicFramePr>
        <p:xfrm>
          <a:off x="4027714" y="2266037"/>
          <a:ext cx="7328367" cy="3392124"/>
        </p:xfrm>
        <a:graphic>
          <a:graphicData uri="http://schemas.openxmlformats.org/drawingml/2006/table">
            <a:tbl>
              <a:tblPr bandRow="1">
                <a:tableStyleId>{5C22544A-7EE6-4342-B048-85BDC9FD1C3A}</a:tableStyleId>
              </a:tblPr>
              <a:tblGrid>
                <a:gridCol w="7328367">
                  <a:extLst>
                    <a:ext uri="{9D8B030D-6E8A-4147-A177-3AD203B41FA5}">
                      <a16:colId xmlns:a16="http://schemas.microsoft.com/office/drawing/2014/main" val="3340173994"/>
                    </a:ext>
                  </a:extLst>
                </a:gridCol>
              </a:tblGrid>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kern="1200">
                          <a:solidFill>
                            <a:schemeClr val="tx1">
                              <a:lumMod val="65000"/>
                              <a:lumOff val="35000"/>
                            </a:schemeClr>
                          </a:solidFill>
                          <a:latin typeface="Century Gothic" panose="020B0502020202020204" pitchFamily="34" charset="0"/>
                          <a:ea typeface="+mn-ea"/>
                          <a:cs typeface="Arial" panose="020B0604020202020204" pitchFamily="34" charset="0"/>
                        </a:rPr>
                        <a:t>Premessa e considerazioni generali di sintesi</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695710128"/>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Diario economico: il tessuto imprenditoriale</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516142489"/>
                  </a:ext>
                </a:extLst>
              </a:tr>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Clima di </a:t>
                      </a:r>
                      <a:r>
                        <a:rPr lang="it-IT" altLang="it-IT" sz="2200" b="0" i="1" kern="1200">
                          <a:solidFill>
                            <a:schemeClr val="tx2">
                              <a:lumMod val="65000"/>
                              <a:lumOff val="35000"/>
                            </a:schemeClr>
                          </a:solidFill>
                          <a:latin typeface="Century Gothic" panose="020B0502020202020204" pitchFamily="34" charset="0"/>
                          <a:ea typeface="+mn-ea"/>
                          <a:cs typeface="Arial" panose="020B0604020202020204" pitchFamily="34" charset="0"/>
                        </a:rPr>
                        <a:t>fiducia</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40268494"/>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Congiuntura economica</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58926926"/>
                  </a:ext>
                </a:extLst>
              </a:tr>
              <a:tr h="565354">
                <a:tc>
                  <a:txBody>
                    <a:bodyPr/>
                    <a:lstStyle/>
                    <a:p>
                      <a:r>
                        <a:rPr lang="it-IT" altLang="it-IT" sz="2200" b="1" i="0">
                          <a:solidFill>
                            <a:srgbClr val="002060"/>
                          </a:solidFill>
                          <a:latin typeface="Century Gothic" panose="020B0502020202020204" pitchFamily="34" charset="0"/>
                          <a:cs typeface="Arial" panose="020B0604020202020204" pitchFamily="34" charset="0"/>
                        </a:rPr>
                        <a:t>Domanda e offerta di credito</a:t>
                      </a:r>
                      <a:endParaRPr lang="it-IT" sz="2200" b="1" i="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2234106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515451516"/>
                  </a:ext>
                </a:extLst>
              </a:tr>
            </a:tbl>
          </a:graphicData>
        </a:graphic>
      </p:graphicFrame>
    </p:spTree>
    <p:extLst>
      <p:ext uri="{BB962C8B-B14F-4D97-AF65-F5344CB8AC3E}">
        <p14:creationId xmlns:p14="http://schemas.microsoft.com/office/powerpoint/2010/main" val="150083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503AFEC-6ABE-A28C-A806-7124D140C299}"/>
              </a:ext>
            </a:extLst>
          </p:cNvPr>
          <p:cNvPicPr>
            <a:picLocks noChangeAspect="1"/>
          </p:cNvPicPr>
          <p:nvPr/>
        </p:nvPicPr>
        <p:blipFill>
          <a:blip r:embed="rId2"/>
          <a:stretch>
            <a:fillRect/>
          </a:stretch>
        </p:blipFill>
        <p:spPr>
          <a:xfrm>
            <a:off x="883186" y="1841012"/>
            <a:ext cx="4995868" cy="2224800"/>
          </a:xfrm>
          <a:prstGeom prst="rect">
            <a:avLst/>
          </a:prstGeom>
        </p:spPr>
      </p:pic>
      <p:pic>
        <p:nvPicPr>
          <p:cNvPr id="5" name="Immagine 4">
            <a:extLst>
              <a:ext uri="{FF2B5EF4-FFF2-40B4-BE49-F238E27FC236}">
                <a16:creationId xmlns:a16="http://schemas.microsoft.com/office/drawing/2014/main" id="{18C92C35-EEE6-098C-4963-3DC36BC8AE0F}"/>
              </a:ext>
            </a:extLst>
          </p:cNvPr>
          <p:cNvPicPr>
            <a:picLocks noChangeAspect="1"/>
          </p:cNvPicPr>
          <p:nvPr/>
        </p:nvPicPr>
        <p:blipFill>
          <a:blip r:embed="rId3"/>
          <a:stretch>
            <a:fillRect/>
          </a:stretch>
        </p:blipFill>
        <p:spPr>
          <a:xfrm>
            <a:off x="6760147" y="1597866"/>
            <a:ext cx="4828032" cy="4363212"/>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999380"/>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662669" y="3056981"/>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23</a:t>
            </a: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721973"/>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426885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(2023 II TRIM)</a:t>
            </a:r>
            <a:endParaRPr lang="it-IT" altLang="it-IT" sz="1200" b="0">
              <a:solidFill>
                <a:srgbClr val="203864"/>
              </a:solidFill>
              <a:latin typeface="Century Gothic" panose="020B0502020202020204" pitchFamily="34" charset="0"/>
            </a:endParaRP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391302" y="3398134"/>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20</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720327"/>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520752"/>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3080592"/>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873537" y="4261849"/>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30</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1219447" y="3716528"/>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51</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1009814" y="3983041"/>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46</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1322251" y="4505494"/>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24</a:t>
            </a:r>
          </a:p>
        </p:txBody>
      </p:sp>
      <p:sp>
        <p:nvSpPr>
          <p:cNvPr id="60" name="Titolo 1">
            <a:extLst>
              <a:ext uri="{FF2B5EF4-FFF2-40B4-BE49-F238E27FC236}">
                <a16:creationId xmlns:a16="http://schemas.microsoft.com/office/drawing/2014/main" id="{8385D4F4-56FD-4AD1-9FB9-9FCD9C23428E}"/>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Domanda e offerta di credito (</a:t>
            </a:r>
            <a:r>
              <a:rPr lang="it-IT" sz="2200" u="sng" dirty="0">
                <a:solidFill>
                  <a:srgbClr val="203864"/>
                </a:solidFill>
                <a:latin typeface="Century Gothic" panose="020B0502020202020204" pitchFamily="34" charset="0"/>
                <a:cs typeface="Arial"/>
              </a:rPr>
              <a:t>FVG</a:t>
            </a:r>
            <a:r>
              <a:rPr lang="it-IT" sz="2200" dirty="0">
                <a:solidFill>
                  <a:srgbClr val="203864"/>
                </a:solidFill>
                <a:latin typeface="Century Gothic" panose="020B0502020202020204" pitchFamily="34" charset="0"/>
                <a:cs typeface="Arial"/>
              </a:rPr>
              <a:t>) | </a:t>
            </a:r>
            <a:r>
              <a:rPr lang="it-IT" sz="2200" dirty="0">
                <a:latin typeface="Century Gothic" panose="020B0502020202020204" pitchFamily="34" charset="0"/>
                <a:cs typeface="Arial"/>
              </a:rPr>
              <a:t>Aumenta la percentuale di imprese che hanno chiesto credito negli ultimi tre mesi. Aumenta anche la percentuale delle imprese che ricevono interamente il credito del quale hanno bisogno. </a:t>
            </a:r>
            <a:endParaRPr lang="it-IT" sz="2200" strike="sngStrike" dirty="0">
              <a:latin typeface="Century Gothic" panose="020B0502020202020204" pitchFamily="34" charset="0"/>
              <a:cs typeface="Arial"/>
            </a:endParaRPr>
          </a:p>
        </p:txBody>
      </p:sp>
      <p:sp>
        <p:nvSpPr>
          <p:cNvPr id="23" name="Text Box 49">
            <a:extLst>
              <a:ext uri="{FF2B5EF4-FFF2-40B4-BE49-F238E27FC236}">
                <a16:creationId xmlns:a16="http://schemas.microsoft.com/office/drawing/2014/main" id="{53CCA881-7F5C-4A84-8AFB-08C897B240AE}"/>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1.536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FA984E4E-AB24-4669-B399-D263531BA1D8}"/>
              </a:ext>
            </a:extLst>
          </p:cNvPr>
          <p:cNvSpPr txBox="1">
            <a:spLocks noChangeArrowheads="1"/>
          </p:cNvSpPr>
          <p:nvPr/>
        </p:nvSpPr>
        <p:spPr bwMode="auto">
          <a:xfrm>
            <a:off x="887144" y="4719223"/>
            <a:ext cx="1576492"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51%</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1" name="Text Box 40">
            <a:extLst>
              <a:ext uri="{FF2B5EF4-FFF2-40B4-BE49-F238E27FC236}">
                <a16:creationId xmlns:a16="http://schemas.microsoft.com/office/drawing/2014/main" id="{8A02362F-CCA0-42DB-85EF-340F499D1FAF}"/>
              </a:ext>
            </a:extLst>
          </p:cNvPr>
          <p:cNvSpPr txBox="1">
            <a:spLocks noChangeArrowheads="1"/>
          </p:cNvSpPr>
          <p:nvPr/>
        </p:nvSpPr>
        <p:spPr bwMode="auto">
          <a:xfrm>
            <a:off x="2428732" y="4719223"/>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13%</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2" name="Text Box 40">
            <a:extLst>
              <a:ext uri="{FF2B5EF4-FFF2-40B4-BE49-F238E27FC236}">
                <a16:creationId xmlns:a16="http://schemas.microsoft.com/office/drawing/2014/main" id="{89C42206-9C88-4849-A7AC-98456D78CFA4}"/>
              </a:ext>
            </a:extLst>
          </p:cNvPr>
          <p:cNvSpPr txBox="1">
            <a:spLocks noChangeArrowheads="1"/>
          </p:cNvSpPr>
          <p:nvPr/>
        </p:nvSpPr>
        <p:spPr bwMode="auto">
          <a:xfrm>
            <a:off x="3480434" y="4719223"/>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12%</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B0605AF2-7D5D-4888-B703-F02F4FB0B946}"/>
              </a:ext>
            </a:extLst>
          </p:cNvPr>
          <p:cNvSpPr txBox="1">
            <a:spLocks noChangeArrowheads="1"/>
          </p:cNvSpPr>
          <p:nvPr/>
        </p:nvSpPr>
        <p:spPr bwMode="auto">
          <a:xfrm>
            <a:off x="4639865" y="4719223"/>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24%</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4165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D607016-B901-AEA9-6179-BF986EBD0158}"/>
              </a:ext>
            </a:extLst>
          </p:cNvPr>
          <p:cNvPicPr>
            <a:picLocks noChangeAspect="1"/>
          </p:cNvPicPr>
          <p:nvPr/>
        </p:nvPicPr>
        <p:blipFill>
          <a:blip r:embed="rId2"/>
          <a:stretch>
            <a:fillRect/>
          </a:stretch>
        </p:blipFill>
        <p:spPr>
          <a:xfrm>
            <a:off x="849246" y="1751461"/>
            <a:ext cx="4995868" cy="2224800"/>
          </a:xfrm>
          <a:prstGeom prst="rect">
            <a:avLst/>
          </a:prstGeom>
        </p:spPr>
      </p:pic>
      <p:pic>
        <p:nvPicPr>
          <p:cNvPr id="5" name="Immagine 4">
            <a:extLst>
              <a:ext uri="{FF2B5EF4-FFF2-40B4-BE49-F238E27FC236}">
                <a16:creationId xmlns:a16="http://schemas.microsoft.com/office/drawing/2014/main" id="{AA9BD667-F323-5513-E01E-6EC625E8C74A}"/>
              </a:ext>
            </a:extLst>
          </p:cNvPr>
          <p:cNvPicPr>
            <a:picLocks noChangeAspect="1"/>
          </p:cNvPicPr>
          <p:nvPr/>
        </p:nvPicPr>
        <p:blipFill>
          <a:blip r:embed="rId3"/>
          <a:stretch>
            <a:fillRect/>
          </a:stretch>
        </p:blipFill>
        <p:spPr>
          <a:xfrm>
            <a:off x="6717573" y="1442467"/>
            <a:ext cx="4828032" cy="4363212"/>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843732"/>
            <a:ext cx="5001915" cy="2166799"/>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(2023 II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560806" y="2448880"/>
            <a:ext cx="4337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31</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319413" y="3324702"/>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20</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880746" y="4001005"/>
            <a:ext cx="5982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32</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1179888" y="3070838"/>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61</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1017023" y="3737698"/>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48</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1270185" y="3931834"/>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32</a:t>
            </a:r>
          </a:p>
        </p:txBody>
      </p:sp>
      <p:sp>
        <p:nvSpPr>
          <p:cNvPr id="60" name="Titolo 1">
            <a:extLst>
              <a:ext uri="{FF2B5EF4-FFF2-40B4-BE49-F238E27FC236}">
                <a16:creationId xmlns:a16="http://schemas.microsoft.com/office/drawing/2014/main" id="{8385D4F4-56FD-4AD1-9FB9-9FCD9C23428E}"/>
              </a:ext>
            </a:extLst>
          </p:cNvPr>
          <p:cNvSpPr txBox="1">
            <a:spLocks/>
          </p:cNvSpPr>
          <p:nvPr/>
        </p:nvSpPr>
        <p:spPr>
          <a:xfrm>
            <a:off x="335360" y="248643"/>
            <a:ext cx="11563199"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PORDENONE</a:t>
            </a:r>
            <a:r>
              <a:rPr lang="it-IT" sz="2200">
                <a:solidFill>
                  <a:srgbClr val="203864"/>
                </a:solidFill>
                <a:latin typeface="Century Gothic" panose="020B0502020202020204" pitchFamily="34" charset="0"/>
                <a:cs typeface="Arial"/>
              </a:rPr>
              <a:t>) | </a:t>
            </a:r>
            <a:r>
              <a:rPr lang="it-IT" sz="2200">
                <a:latin typeface="Century Gothic" panose="020B0502020202020204" pitchFamily="34" charset="0"/>
                <a:cs typeface="Arial"/>
              </a:rPr>
              <a:t>Analisi presso la provincia di Pordenone</a:t>
            </a:r>
            <a:endParaRPr lang="it-IT" sz="2200" strike="sngStrike">
              <a:latin typeface="Century Gothic" panose="020B0502020202020204" pitchFamily="34" charset="0"/>
              <a:cs typeface="Arial"/>
            </a:endParaRPr>
          </a:p>
        </p:txBody>
      </p:sp>
      <p:sp>
        <p:nvSpPr>
          <p:cNvPr id="23" name="Text Box 49">
            <a:extLst>
              <a:ext uri="{FF2B5EF4-FFF2-40B4-BE49-F238E27FC236}">
                <a16:creationId xmlns:a16="http://schemas.microsoft.com/office/drawing/2014/main" id="{53CCA881-7F5C-4A84-8AFB-08C897B240AE}"/>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368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D4C303E5-24BF-43E7-9965-69792D5D8A0B}"/>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61%</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1" name="Text Box 40">
            <a:extLst>
              <a:ext uri="{FF2B5EF4-FFF2-40B4-BE49-F238E27FC236}">
                <a16:creationId xmlns:a16="http://schemas.microsoft.com/office/drawing/2014/main" id="{7C247906-0A6A-40B5-BC79-B483DBD7CA49}"/>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23%</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2" name="Text Box 40">
            <a:extLst>
              <a:ext uri="{FF2B5EF4-FFF2-40B4-BE49-F238E27FC236}">
                <a16:creationId xmlns:a16="http://schemas.microsoft.com/office/drawing/2014/main" id="{3A737006-8A47-4262-A058-C2AA7C468839}"/>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9%</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03F74ACC-85E5-4084-B821-73CE917BBF66}"/>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7%</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99090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1BDB500-3E71-8D68-0788-E16AAA14972D}"/>
              </a:ext>
            </a:extLst>
          </p:cNvPr>
          <p:cNvPicPr>
            <a:picLocks noChangeAspect="1"/>
          </p:cNvPicPr>
          <p:nvPr/>
        </p:nvPicPr>
        <p:blipFill>
          <a:blip r:embed="rId2"/>
          <a:stretch>
            <a:fillRect/>
          </a:stretch>
        </p:blipFill>
        <p:spPr>
          <a:xfrm>
            <a:off x="6717576" y="1475123"/>
            <a:ext cx="4828032" cy="4363212"/>
          </a:xfrm>
          <a:prstGeom prst="rect">
            <a:avLst/>
          </a:prstGeom>
        </p:spPr>
      </p:pic>
      <p:pic>
        <p:nvPicPr>
          <p:cNvPr id="5" name="Immagine 4">
            <a:extLst>
              <a:ext uri="{FF2B5EF4-FFF2-40B4-BE49-F238E27FC236}">
                <a16:creationId xmlns:a16="http://schemas.microsoft.com/office/drawing/2014/main" id="{2ABDE670-924F-66FC-620F-B1124841AA62}"/>
              </a:ext>
            </a:extLst>
          </p:cNvPr>
          <p:cNvPicPr>
            <a:picLocks noChangeAspect="1"/>
          </p:cNvPicPr>
          <p:nvPr/>
        </p:nvPicPr>
        <p:blipFill>
          <a:blip r:embed="rId3"/>
          <a:stretch>
            <a:fillRect/>
          </a:stretch>
        </p:blipFill>
        <p:spPr>
          <a:xfrm>
            <a:off x="830655" y="1793331"/>
            <a:ext cx="4995868" cy="2224800"/>
          </a:xfrm>
          <a:prstGeom prst="rect">
            <a:avLst/>
          </a:prstGeom>
        </p:spPr>
      </p:pic>
      <p:sp>
        <p:nvSpPr>
          <p:cNvPr id="9" name="Rettangolo 8">
            <a:extLst>
              <a:ext uri="{FF2B5EF4-FFF2-40B4-BE49-F238E27FC236}">
                <a16:creationId xmlns:a16="http://schemas.microsoft.com/office/drawing/2014/main" id="{C2F5F528-C1E1-C42A-0B92-9393D46F4672}"/>
              </a:ext>
            </a:extLst>
          </p:cNvPr>
          <p:cNvSpPr/>
          <p:nvPr/>
        </p:nvSpPr>
        <p:spPr bwMode="auto">
          <a:xfrm>
            <a:off x="877840" y="1843732"/>
            <a:ext cx="5001915" cy="2166799"/>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(2023 II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578080" y="3153344"/>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19</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116686" y="3399565"/>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15</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695422" y="4078611"/>
            <a:ext cx="5982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35</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1160219" y="3487452"/>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47</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831699" y="3820285"/>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40</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1221442" y="3816340"/>
            <a:ext cx="4758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45</a:t>
            </a:r>
          </a:p>
        </p:txBody>
      </p:sp>
      <p:sp>
        <p:nvSpPr>
          <p:cNvPr id="21" name="Titolo 1">
            <a:extLst>
              <a:ext uri="{FF2B5EF4-FFF2-40B4-BE49-F238E27FC236}">
                <a16:creationId xmlns:a16="http://schemas.microsoft.com/office/drawing/2014/main" id="{498B55BF-5B71-42A1-B6D5-4BFBDA846D7A}"/>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GORIZIA</a:t>
            </a:r>
            <a:r>
              <a:rPr lang="it-IT" sz="2200">
                <a:solidFill>
                  <a:srgbClr val="203864"/>
                </a:solidFill>
                <a:latin typeface="Century Gothic" panose="020B0502020202020204" pitchFamily="34" charset="0"/>
                <a:cs typeface="Arial"/>
              </a:rPr>
              <a:t>) | </a:t>
            </a:r>
            <a:r>
              <a:rPr lang="it-IT" sz="2200">
                <a:latin typeface="Century Gothic" panose="020B0502020202020204" pitchFamily="34" charset="0"/>
                <a:cs typeface="Arial"/>
              </a:rPr>
              <a:t>Analisi presso la provincia di Gorizia</a:t>
            </a:r>
            <a:endParaRPr lang="it-IT" sz="2200" strike="sngStrike">
              <a:latin typeface="Century Gothic" panose="020B0502020202020204" pitchFamily="34" charset="0"/>
              <a:cs typeface="Arial"/>
            </a:endParaRPr>
          </a:p>
        </p:txBody>
      </p:sp>
      <p:sp>
        <p:nvSpPr>
          <p:cNvPr id="22" name="Text Box 49">
            <a:extLst>
              <a:ext uri="{FF2B5EF4-FFF2-40B4-BE49-F238E27FC236}">
                <a16:creationId xmlns:a16="http://schemas.microsoft.com/office/drawing/2014/main" id="{882AC4AB-C9C2-43C9-B5CD-0CAECFBE5E10}"/>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192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92EAB327-D734-4AE8-A732-0BD8E9A0994E}"/>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47%</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3" name="Text Box 40">
            <a:extLst>
              <a:ext uri="{FF2B5EF4-FFF2-40B4-BE49-F238E27FC236}">
                <a16:creationId xmlns:a16="http://schemas.microsoft.com/office/drawing/2014/main" id="{8108A32F-D0C9-46BB-9633-0DA3851305E6}"/>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25%</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B1C5C8EE-2009-48C8-B3D3-6636411494B6}"/>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20%</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5" name="Text Box 40">
            <a:extLst>
              <a:ext uri="{FF2B5EF4-FFF2-40B4-BE49-F238E27FC236}">
                <a16:creationId xmlns:a16="http://schemas.microsoft.com/office/drawing/2014/main" id="{E100EDC8-3745-46E9-9A61-665810964D54}"/>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8%</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3710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BE1989C3-F710-91C3-C62B-3175C60EA2B8}"/>
              </a:ext>
            </a:extLst>
          </p:cNvPr>
          <p:cNvPicPr>
            <a:picLocks noChangeAspect="1"/>
          </p:cNvPicPr>
          <p:nvPr/>
        </p:nvPicPr>
        <p:blipFill>
          <a:blip r:embed="rId2"/>
          <a:stretch>
            <a:fillRect/>
          </a:stretch>
        </p:blipFill>
        <p:spPr>
          <a:xfrm>
            <a:off x="818100" y="1781074"/>
            <a:ext cx="4995868" cy="2224800"/>
          </a:xfrm>
          <a:prstGeom prst="rect">
            <a:avLst/>
          </a:prstGeom>
        </p:spPr>
      </p:pic>
      <p:pic>
        <p:nvPicPr>
          <p:cNvPr id="6" name="Immagine 5">
            <a:extLst>
              <a:ext uri="{FF2B5EF4-FFF2-40B4-BE49-F238E27FC236}">
                <a16:creationId xmlns:a16="http://schemas.microsoft.com/office/drawing/2014/main" id="{809D7259-FA38-3D43-E0B2-73EC7EF1FF99}"/>
              </a:ext>
            </a:extLst>
          </p:cNvPr>
          <p:cNvPicPr>
            <a:picLocks noChangeAspect="1"/>
          </p:cNvPicPr>
          <p:nvPr/>
        </p:nvPicPr>
        <p:blipFill>
          <a:blip r:embed="rId3"/>
          <a:stretch>
            <a:fillRect/>
          </a:stretch>
        </p:blipFill>
        <p:spPr>
          <a:xfrm>
            <a:off x="6738811" y="1457172"/>
            <a:ext cx="4828032" cy="4363212"/>
          </a:xfrm>
          <a:prstGeom prst="rect">
            <a:avLst/>
          </a:prstGeom>
        </p:spPr>
      </p:pic>
      <p:sp>
        <p:nvSpPr>
          <p:cNvPr id="9" name="Rettangolo 8">
            <a:extLst>
              <a:ext uri="{FF2B5EF4-FFF2-40B4-BE49-F238E27FC236}">
                <a16:creationId xmlns:a16="http://schemas.microsoft.com/office/drawing/2014/main" id="{277B44A5-9BC2-18BC-2642-1E82A4549F28}"/>
              </a:ext>
            </a:extLst>
          </p:cNvPr>
          <p:cNvSpPr/>
          <p:nvPr/>
        </p:nvSpPr>
        <p:spPr bwMode="auto">
          <a:xfrm>
            <a:off x="877840" y="1843732"/>
            <a:ext cx="5001915" cy="2166799"/>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(2023 II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570085" y="2993473"/>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22</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241854" y="3272624"/>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21</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7893392" y="4645922"/>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690899" y="3920739"/>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29</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1233145" y="3359426"/>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54</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805694" y="3660163"/>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45</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1324536" y="3697980"/>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46</a:t>
            </a:r>
          </a:p>
        </p:txBody>
      </p:sp>
      <p:sp>
        <p:nvSpPr>
          <p:cNvPr id="21" name="Titolo 1">
            <a:extLst>
              <a:ext uri="{FF2B5EF4-FFF2-40B4-BE49-F238E27FC236}">
                <a16:creationId xmlns:a16="http://schemas.microsoft.com/office/drawing/2014/main" id="{895C571A-E42D-44E7-91C3-F4B658E7D3D5}"/>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TRIESTE</a:t>
            </a:r>
            <a:r>
              <a:rPr lang="it-IT" sz="2200">
                <a:solidFill>
                  <a:srgbClr val="203864"/>
                </a:solidFill>
                <a:latin typeface="Century Gothic" panose="020B0502020202020204" pitchFamily="34" charset="0"/>
                <a:cs typeface="Arial"/>
              </a:rPr>
              <a:t>) | </a:t>
            </a:r>
            <a:r>
              <a:rPr lang="it-IT" sz="2200">
                <a:latin typeface="Century Gothic" panose="020B0502020202020204" pitchFamily="34" charset="0"/>
                <a:cs typeface="Arial"/>
              </a:rPr>
              <a:t>Analisi presso la provincia di Trieste</a:t>
            </a:r>
            <a:endParaRPr lang="it-IT" sz="2200" strike="sngStrike">
              <a:latin typeface="Century Gothic" panose="020B0502020202020204" pitchFamily="34" charset="0"/>
              <a:cs typeface="Arial"/>
            </a:endParaRPr>
          </a:p>
        </p:txBody>
      </p:sp>
      <p:sp>
        <p:nvSpPr>
          <p:cNvPr id="22" name="Text Box 49">
            <a:extLst>
              <a:ext uri="{FF2B5EF4-FFF2-40B4-BE49-F238E27FC236}">
                <a16:creationId xmlns:a16="http://schemas.microsoft.com/office/drawing/2014/main" id="{4E0F69C2-129F-4204-81D8-26C56706F17B}"/>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260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2F62E745-BF6B-44D8-AD66-4E25F37D4D51}"/>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54%</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3" name="Text Box 40">
            <a:extLst>
              <a:ext uri="{FF2B5EF4-FFF2-40B4-BE49-F238E27FC236}">
                <a16:creationId xmlns:a16="http://schemas.microsoft.com/office/drawing/2014/main" id="{4C51CC8E-D5AE-45D3-8F0B-B8978FFB8C2E}"/>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28%</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6B4BE024-0458-4121-A645-1E63B25DEB86}"/>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18%</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5" name="Text Box 40">
            <a:extLst>
              <a:ext uri="{FF2B5EF4-FFF2-40B4-BE49-F238E27FC236}">
                <a16:creationId xmlns:a16="http://schemas.microsoft.com/office/drawing/2014/main" id="{7655779A-DACB-4592-AA0E-F481FD9C6BE8}"/>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0%</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9138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4AB86E1-3A39-408A-820A-0CEE77387713}"/>
              </a:ext>
            </a:extLst>
          </p:cNvPr>
          <p:cNvSpPr txBox="1">
            <a:spLocks noChangeArrowheads="1"/>
          </p:cNvSpPr>
          <p:nvPr/>
        </p:nvSpPr>
        <p:spPr bwMode="auto">
          <a:xfrm>
            <a:off x="953306" y="1220837"/>
            <a:ext cx="10839149" cy="5116144"/>
          </a:xfrm>
          <a:prstGeom prst="rect">
            <a:avLst/>
          </a:prstGeom>
          <a:noFill/>
          <a:ln>
            <a:noFill/>
          </a:ln>
        </p:spPr>
        <p:txBody>
          <a:bodyPr wrap="square" anchor="t">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just">
              <a:lnSpc>
                <a:spcPct val="115000"/>
              </a:lnSpc>
              <a:spcBef>
                <a:spcPts val="600"/>
              </a:spcBef>
              <a:buNone/>
            </a:pPr>
            <a:r>
              <a:rPr lang="it-IT" b="0">
                <a:effectLst/>
                <a:latin typeface="Century Gothic" panose="020B0502020202020204" pitchFamily="34" charset="0"/>
                <a:ea typeface="Times New Roman" panose="02020603050405020304" pitchFamily="18" charset="0"/>
                <a:cs typeface="Times New Roman" panose="02020603050405020304" pitchFamily="18" charset="0"/>
              </a:rPr>
              <a:t>Questo documento presenta i risultati dell’Osservatorio Congiunturale </a:t>
            </a:r>
            <a:r>
              <a:rPr lang="it-IT">
                <a:effectLst/>
                <a:latin typeface="Century Gothic" panose="020B0502020202020204" pitchFamily="34" charset="0"/>
                <a:ea typeface="Times New Roman" panose="02020603050405020304" pitchFamily="18" charset="0"/>
                <a:cs typeface="Times New Roman" panose="02020603050405020304" pitchFamily="18" charset="0"/>
              </a:rPr>
              <a:t>Confcommercio Friuli Venezia Giulia</a:t>
            </a:r>
            <a:r>
              <a:rPr lang="it-IT" b="0">
                <a:effectLst/>
                <a:latin typeface="Century Gothic" panose="020B0502020202020204" pitchFamily="34" charset="0"/>
                <a:ea typeface="Times New Roman" panose="02020603050405020304" pitchFamily="18" charset="0"/>
                <a:cs typeface="Times New Roman" panose="02020603050405020304" pitchFamily="18" charset="0"/>
              </a:rPr>
              <a:t> sull’andamento delle imprese del commercio, del turismo e dei servizi della regione nel secondo trimestre del 2023, il </a:t>
            </a:r>
            <a:r>
              <a:rPr lang="it-IT">
                <a:effectLst/>
                <a:latin typeface="Century Gothic" panose="020B0502020202020204" pitchFamily="34" charset="0"/>
                <a:ea typeface="Times New Roman" panose="02020603050405020304" pitchFamily="18" charset="0"/>
                <a:cs typeface="Times New Roman" panose="02020603050405020304" pitchFamily="18" charset="0"/>
              </a:rPr>
              <a:t>Diario Economico</a:t>
            </a:r>
            <a:r>
              <a:rPr lang="it-IT" b="0">
                <a:effectLst/>
                <a:latin typeface="Century Gothic" panose="020B0502020202020204" pitchFamily="34" charset="0"/>
                <a:ea typeface="Times New Roman" panose="02020603050405020304" pitchFamily="18" charset="0"/>
                <a:cs typeface="Times New Roman" panose="02020603050405020304" pitchFamily="18" charset="0"/>
              </a:rPr>
              <a:t> e le </a:t>
            </a:r>
            <a:r>
              <a:rPr lang="it-IT">
                <a:effectLst/>
                <a:latin typeface="Century Gothic" panose="020B0502020202020204" pitchFamily="34" charset="0"/>
                <a:ea typeface="Times New Roman" panose="02020603050405020304" pitchFamily="18" charset="0"/>
                <a:cs typeface="Times New Roman" panose="02020603050405020304" pitchFamily="18" charset="0"/>
              </a:rPr>
              <a:t>prospettive al trenta settembre 2023.</a:t>
            </a:r>
          </a:p>
          <a:p>
            <a:pPr marL="0" indent="0" algn="just">
              <a:lnSpc>
                <a:spcPct val="115000"/>
              </a:lnSpc>
              <a:spcBef>
                <a:spcPts val="600"/>
              </a:spcBef>
              <a:buNone/>
            </a:pPr>
            <a:endParaRPr lang="it-IT" sz="600" b="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buNone/>
            </a:pPr>
            <a:r>
              <a:rPr lang="it-IT" b="0">
                <a:latin typeface="Century Gothic" panose="020B0502020202020204" pitchFamily="34" charset="0"/>
                <a:ea typeface="Times New Roman" panose="02020603050405020304" pitchFamily="18" charset="0"/>
                <a:cs typeface="Times New Roman" panose="02020603050405020304" pitchFamily="18" charset="0"/>
              </a:rPr>
              <a:t>L’Osservatorio viene realizzato trimestralmente da Confcommercio Friuli Venezia Giulia in collaborazione con Format Research. I risultati sono presentati sia a livello regionale, sia segmentati analiticamente per provincia: </a:t>
            </a:r>
            <a:r>
              <a:rPr lang="it-IT" b="0">
                <a:effectLst/>
                <a:latin typeface="Century Gothic" panose="020B0502020202020204" pitchFamily="34" charset="0"/>
                <a:ea typeface="Times New Roman" panose="02020603050405020304" pitchFamily="18" charset="0"/>
                <a:cs typeface="Times New Roman" panose="02020603050405020304" pitchFamily="18" charset="0"/>
              </a:rPr>
              <a:t>Gorizia, Pordenone, Trieste, Udine.</a:t>
            </a:r>
          </a:p>
          <a:p>
            <a:pPr marL="0" indent="0" algn="just">
              <a:lnSpc>
                <a:spcPct val="115000"/>
              </a:lnSpc>
              <a:spcBef>
                <a:spcPts val="600"/>
              </a:spcBef>
              <a:buNone/>
            </a:pPr>
            <a:endParaRPr lang="it-IT" sz="600" b="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buNone/>
            </a:pPr>
            <a:r>
              <a:rPr lang="it-IT" b="0">
                <a:effectLst/>
                <a:latin typeface="Century Gothic" panose="020B0502020202020204" pitchFamily="34" charset="0"/>
                <a:ea typeface="Times New Roman" panose="02020603050405020304" pitchFamily="18" charset="0"/>
                <a:cs typeface="Times New Roman" panose="02020603050405020304" pitchFamily="18" charset="0"/>
              </a:rPr>
              <a:t>L’indagine trimestrale è basata su un campione statisticamente rappresentativo dell’Universo delle imprese del terziario della regione. 1.536 unità statistiche.</a:t>
            </a:r>
          </a:p>
          <a:p>
            <a:pPr marL="0" indent="0" algn="just">
              <a:lnSpc>
                <a:spcPct val="115000"/>
              </a:lnSpc>
              <a:spcBef>
                <a:spcPts val="600"/>
              </a:spcBef>
              <a:buNone/>
            </a:pPr>
            <a:endParaRPr lang="it-IT" b="0">
              <a:effectLst/>
              <a:latin typeface="Century Gothic" panose="020B0502020202020204" pitchFamily="34" charset="0"/>
              <a:ea typeface="Times New Roman" panose="02020603050405020304" pitchFamily="18" charset="0"/>
              <a:cs typeface="Times New Roman" panose="02020603050405020304" pitchFamily="18" charset="0"/>
            </a:endParaRPr>
          </a:p>
          <a:p>
            <a:pPr marL="0" indent="0" algn="ctr">
              <a:lnSpc>
                <a:spcPct val="115000"/>
              </a:lnSpc>
              <a:spcBef>
                <a:spcPts val="600"/>
              </a:spcBef>
              <a:buNone/>
            </a:pPr>
            <a:r>
              <a:rPr lang="it-IT" sz="240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t>La prossima edizione dell’osservatorio congiunturale è prevista </a:t>
            </a:r>
            <a:r>
              <a:rPr lang="it-IT" sz="2400">
                <a:solidFill>
                  <a:srgbClr val="C00000"/>
                </a:solidFill>
                <a:latin typeface="Century Gothic" panose="020B0502020202020204" pitchFamily="34" charset="0"/>
                <a:cs typeface="Times New Roman" panose="02020603050405020304" pitchFamily="18" charset="0"/>
              </a:rPr>
              <a:t>nella seconda metà del mese di ottobre 2023. </a:t>
            </a:r>
            <a:endParaRPr lang="it-IT" sz="240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Titolo 1">
            <a:extLst>
              <a:ext uri="{FF2B5EF4-FFF2-40B4-BE49-F238E27FC236}">
                <a16:creationId xmlns:a16="http://schemas.microsoft.com/office/drawing/2014/main" id="{262A269D-8AB5-408D-B3E5-0327C3337376}"/>
              </a:ext>
            </a:extLst>
          </p:cNvPr>
          <p:cNvSpPr txBox="1">
            <a:spLocks/>
          </p:cNvSpPr>
          <p:nvPr/>
        </p:nvSpPr>
        <p:spPr>
          <a:xfrm>
            <a:off x="335360" y="248643"/>
            <a:ext cx="11737304"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ea typeface="+mj-ea"/>
                <a:cs typeface="Arial"/>
              </a:rPr>
              <a:t>Premessa |</a:t>
            </a:r>
            <a:endParaRPr lang="it-IT" sz="2200" b="0">
              <a:latin typeface="Century Gothic" panose="020B0502020202020204" pitchFamily="34" charset="0"/>
              <a:ea typeface="+mj-ea"/>
              <a:cs typeface="Arial"/>
            </a:endParaRPr>
          </a:p>
        </p:txBody>
      </p:sp>
      <p:sp>
        <p:nvSpPr>
          <p:cNvPr id="2" name="Freccia a destra 1">
            <a:extLst>
              <a:ext uri="{FF2B5EF4-FFF2-40B4-BE49-F238E27FC236}">
                <a16:creationId xmlns:a16="http://schemas.microsoft.com/office/drawing/2014/main" id="{532148FD-55AA-4C16-941B-C795657A9946}"/>
              </a:ext>
            </a:extLst>
          </p:cNvPr>
          <p:cNvSpPr/>
          <p:nvPr/>
        </p:nvSpPr>
        <p:spPr bwMode="auto">
          <a:xfrm>
            <a:off x="473467" y="1255699"/>
            <a:ext cx="457200" cy="340468"/>
          </a:xfrm>
          <a:prstGeom prst="rightArrow">
            <a:avLst/>
          </a:prstGeom>
          <a:solidFill>
            <a:srgbClr val="00206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Freccia a destra 5">
            <a:extLst>
              <a:ext uri="{FF2B5EF4-FFF2-40B4-BE49-F238E27FC236}">
                <a16:creationId xmlns:a16="http://schemas.microsoft.com/office/drawing/2014/main" id="{08CAD199-3D66-41D6-B0B7-A8AE06EF443A}"/>
              </a:ext>
            </a:extLst>
          </p:cNvPr>
          <p:cNvSpPr/>
          <p:nvPr/>
        </p:nvSpPr>
        <p:spPr bwMode="auto">
          <a:xfrm>
            <a:off x="473467" y="2941625"/>
            <a:ext cx="457200" cy="340468"/>
          </a:xfrm>
          <a:prstGeom prst="rightArrow">
            <a:avLst/>
          </a:prstGeom>
          <a:solidFill>
            <a:srgbClr val="00206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Freccia a destra 6">
            <a:extLst>
              <a:ext uri="{FF2B5EF4-FFF2-40B4-BE49-F238E27FC236}">
                <a16:creationId xmlns:a16="http://schemas.microsoft.com/office/drawing/2014/main" id="{4BD7F122-9FE7-4A92-84C8-8397277A1266}"/>
              </a:ext>
            </a:extLst>
          </p:cNvPr>
          <p:cNvSpPr/>
          <p:nvPr/>
        </p:nvSpPr>
        <p:spPr bwMode="auto">
          <a:xfrm>
            <a:off x="473467" y="4219084"/>
            <a:ext cx="457200" cy="340468"/>
          </a:xfrm>
          <a:prstGeom prst="rightArrow">
            <a:avLst/>
          </a:prstGeom>
          <a:solidFill>
            <a:srgbClr val="00206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8" name="Connettore diritto 7">
            <a:extLst>
              <a:ext uri="{FF2B5EF4-FFF2-40B4-BE49-F238E27FC236}">
                <a16:creationId xmlns:a16="http://schemas.microsoft.com/office/drawing/2014/main" id="{8AC00A60-A8F0-40C0-BC44-047E88FAB794}"/>
              </a:ext>
            </a:extLst>
          </p:cNvPr>
          <p:cNvCxnSpPr/>
          <p:nvPr/>
        </p:nvCxnSpPr>
        <p:spPr bwMode="auto">
          <a:xfrm>
            <a:off x="953306" y="5403314"/>
            <a:ext cx="10573966" cy="0"/>
          </a:xfrm>
          <a:prstGeom prst="line">
            <a:avLst/>
          </a:prstGeom>
          <a:no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4179462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3B75126A-60DD-699A-28F8-3BC4A07A40BB}"/>
              </a:ext>
            </a:extLst>
          </p:cNvPr>
          <p:cNvPicPr>
            <a:picLocks noChangeAspect="1"/>
          </p:cNvPicPr>
          <p:nvPr/>
        </p:nvPicPr>
        <p:blipFill>
          <a:blip r:embed="rId2"/>
          <a:stretch>
            <a:fillRect/>
          </a:stretch>
        </p:blipFill>
        <p:spPr>
          <a:xfrm>
            <a:off x="845934" y="1814949"/>
            <a:ext cx="4995868" cy="2224800"/>
          </a:xfrm>
          <a:prstGeom prst="rect">
            <a:avLst/>
          </a:prstGeom>
        </p:spPr>
      </p:pic>
      <p:pic>
        <p:nvPicPr>
          <p:cNvPr id="5" name="Immagine 4">
            <a:extLst>
              <a:ext uri="{FF2B5EF4-FFF2-40B4-BE49-F238E27FC236}">
                <a16:creationId xmlns:a16="http://schemas.microsoft.com/office/drawing/2014/main" id="{BE5AD112-8BBD-6511-D792-45FC7F9F69D4}"/>
              </a:ext>
            </a:extLst>
          </p:cNvPr>
          <p:cNvPicPr>
            <a:picLocks noChangeAspect="1"/>
          </p:cNvPicPr>
          <p:nvPr/>
        </p:nvPicPr>
        <p:blipFill>
          <a:blip r:embed="rId3"/>
          <a:stretch>
            <a:fillRect/>
          </a:stretch>
        </p:blipFill>
        <p:spPr>
          <a:xfrm>
            <a:off x="6717575" y="1420698"/>
            <a:ext cx="4828032" cy="4363212"/>
          </a:xfrm>
          <a:prstGeom prst="rect">
            <a:avLst/>
          </a:prstGeom>
        </p:spPr>
      </p:pic>
      <p:sp>
        <p:nvSpPr>
          <p:cNvPr id="7" name="Rettangolo 6">
            <a:extLst>
              <a:ext uri="{FF2B5EF4-FFF2-40B4-BE49-F238E27FC236}">
                <a16:creationId xmlns:a16="http://schemas.microsoft.com/office/drawing/2014/main" id="{98BF5576-4533-4225-590B-9E8CE9848E28}"/>
              </a:ext>
            </a:extLst>
          </p:cNvPr>
          <p:cNvSpPr/>
          <p:nvPr/>
        </p:nvSpPr>
        <p:spPr bwMode="auto">
          <a:xfrm>
            <a:off x="877840" y="1843732"/>
            <a:ext cx="5001915" cy="2166799"/>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(2023 II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619965" y="2878777"/>
            <a:ext cx="419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23</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204860" y="3214568"/>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23</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7813330" y="4521488"/>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763263" y="3956118"/>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35</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1164369" y="3301698"/>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55</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869379" y="3640252"/>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45</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1255762" y="4140025"/>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29</a:t>
            </a:r>
          </a:p>
        </p:txBody>
      </p:sp>
      <p:sp>
        <p:nvSpPr>
          <p:cNvPr id="21" name="Titolo 1">
            <a:extLst>
              <a:ext uri="{FF2B5EF4-FFF2-40B4-BE49-F238E27FC236}">
                <a16:creationId xmlns:a16="http://schemas.microsoft.com/office/drawing/2014/main" id="{6DA1891E-AD12-4B18-BD72-4958E782F5ED}"/>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UDINE</a:t>
            </a:r>
            <a:r>
              <a:rPr lang="it-IT" sz="2200">
                <a:solidFill>
                  <a:srgbClr val="203864"/>
                </a:solidFill>
                <a:latin typeface="Century Gothic" panose="020B0502020202020204" pitchFamily="34" charset="0"/>
                <a:cs typeface="Arial"/>
              </a:rPr>
              <a:t>) | </a:t>
            </a:r>
            <a:r>
              <a:rPr lang="it-IT" sz="2200">
                <a:latin typeface="Century Gothic" panose="020B0502020202020204" pitchFamily="34" charset="0"/>
                <a:cs typeface="Arial"/>
              </a:rPr>
              <a:t>Analisi presso la provincia di Udine</a:t>
            </a:r>
            <a:endParaRPr lang="it-IT" sz="2200" strike="sngStrike">
              <a:latin typeface="Century Gothic" panose="020B0502020202020204" pitchFamily="34" charset="0"/>
              <a:cs typeface="Arial"/>
            </a:endParaRPr>
          </a:p>
        </p:txBody>
      </p:sp>
      <p:sp>
        <p:nvSpPr>
          <p:cNvPr id="22" name="Text Box 49">
            <a:extLst>
              <a:ext uri="{FF2B5EF4-FFF2-40B4-BE49-F238E27FC236}">
                <a16:creationId xmlns:a16="http://schemas.microsoft.com/office/drawing/2014/main" id="{119AFE97-445F-46E4-9217-7A42A3195678}"/>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716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97C7BB79-A502-4B0B-ACFE-017599C08AEA}"/>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55%</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3" name="Text Box 40">
            <a:extLst>
              <a:ext uri="{FF2B5EF4-FFF2-40B4-BE49-F238E27FC236}">
                <a16:creationId xmlns:a16="http://schemas.microsoft.com/office/drawing/2014/main" id="{681F9CF8-4369-4288-9A14-D0A3984562F4}"/>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16%</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E38219B4-CA71-4146-BD32-F775FEC12832}"/>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13%</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5" name="Text Box 40">
            <a:extLst>
              <a:ext uri="{FF2B5EF4-FFF2-40B4-BE49-F238E27FC236}">
                <a16:creationId xmlns:a16="http://schemas.microsoft.com/office/drawing/2014/main" id="{A149DE96-C954-4D36-ABE2-30920C78612E}"/>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16%</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583657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
            <a:extLst>
              <a:ext uri="{FF2B5EF4-FFF2-40B4-BE49-F238E27FC236}">
                <a16:creationId xmlns:a16="http://schemas.microsoft.com/office/drawing/2014/main" id="{FA63614C-B865-4288-94F7-C3DCA2B86607}"/>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graphicFrame>
        <p:nvGraphicFramePr>
          <p:cNvPr id="6" name="Tabella 6">
            <a:extLst>
              <a:ext uri="{FF2B5EF4-FFF2-40B4-BE49-F238E27FC236}">
                <a16:creationId xmlns:a16="http://schemas.microsoft.com/office/drawing/2014/main" id="{DDA3AB0A-12EF-94BB-61F1-E2178AB8F192}"/>
              </a:ext>
            </a:extLst>
          </p:cNvPr>
          <p:cNvGraphicFramePr>
            <a:graphicFrameLocks noGrp="1"/>
          </p:cNvGraphicFramePr>
          <p:nvPr>
            <p:extLst>
              <p:ext uri="{D42A27DB-BD31-4B8C-83A1-F6EECF244321}">
                <p14:modId xmlns:p14="http://schemas.microsoft.com/office/powerpoint/2010/main" val="439786180"/>
              </p:ext>
            </p:extLst>
          </p:nvPr>
        </p:nvGraphicFramePr>
        <p:xfrm>
          <a:off x="4027714" y="2266037"/>
          <a:ext cx="7328367" cy="3392124"/>
        </p:xfrm>
        <a:graphic>
          <a:graphicData uri="http://schemas.openxmlformats.org/drawingml/2006/table">
            <a:tbl>
              <a:tblPr bandRow="1">
                <a:tableStyleId>{5C22544A-7EE6-4342-B048-85BDC9FD1C3A}</a:tableStyleId>
              </a:tblPr>
              <a:tblGrid>
                <a:gridCol w="7328367">
                  <a:extLst>
                    <a:ext uri="{9D8B030D-6E8A-4147-A177-3AD203B41FA5}">
                      <a16:colId xmlns:a16="http://schemas.microsoft.com/office/drawing/2014/main" val="3340173994"/>
                    </a:ext>
                  </a:extLst>
                </a:gridCol>
              </a:tblGrid>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kern="1200">
                          <a:solidFill>
                            <a:schemeClr val="tx1">
                              <a:lumMod val="65000"/>
                              <a:lumOff val="35000"/>
                            </a:schemeClr>
                          </a:solidFill>
                          <a:latin typeface="Century Gothic" panose="020B0502020202020204" pitchFamily="34" charset="0"/>
                          <a:ea typeface="+mn-ea"/>
                          <a:cs typeface="Arial" panose="020B0604020202020204" pitchFamily="34" charset="0"/>
                        </a:rPr>
                        <a:t>Premessa e considerazioni generali di sintesi</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695710128"/>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Diario economico: il tessuto imprenditoriale</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516142489"/>
                  </a:ext>
                </a:extLst>
              </a:tr>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Clima di </a:t>
                      </a:r>
                      <a:r>
                        <a:rPr lang="it-IT" altLang="it-IT" sz="2200" b="0" i="1" kern="1200">
                          <a:solidFill>
                            <a:schemeClr val="tx2">
                              <a:lumMod val="65000"/>
                              <a:lumOff val="35000"/>
                            </a:schemeClr>
                          </a:solidFill>
                          <a:latin typeface="Century Gothic" panose="020B0502020202020204" pitchFamily="34" charset="0"/>
                          <a:ea typeface="+mn-ea"/>
                          <a:cs typeface="Arial" panose="020B0604020202020204" pitchFamily="34" charset="0"/>
                        </a:rPr>
                        <a:t>fiducia</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40268494"/>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Congiuntura economica</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5892692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Domanda e offerta di credito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22341066"/>
                  </a:ext>
                </a:extLst>
              </a:tr>
              <a:tr h="565354">
                <a:tc>
                  <a:txBody>
                    <a:bodyPr/>
                    <a:lstStyle/>
                    <a:p>
                      <a:r>
                        <a:rPr lang="it-IT" altLang="it-IT" sz="2200" b="1" i="0">
                          <a:solidFill>
                            <a:srgbClr val="002060"/>
                          </a:solidFill>
                          <a:latin typeface="Century Gothic" panose="020B0502020202020204" pitchFamily="34" charset="0"/>
                          <a:cs typeface="Arial" panose="020B0604020202020204" pitchFamily="34" charset="0"/>
                        </a:rPr>
                        <a:t>Metodo</a:t>
                      </a:r>
                      <a:endParaRPr lang="it-IT" sz="2200" b="1" i="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515451516"/>
                  </a:ext>
                </a:extLst>
              </a:tr>
            </a:tbl>
          </a:graphicData>
        </a:graphic>
      </p:graphicFrame>
    </p:spTree>
    <p:extLst>
      <p:ext uri="{BB962C8B-B14F-4D97-AF65-F5344CB8AC3E}">
        <p14:creationId xmlns:p14="http://schemas.microsoft.com/office/powerpoint/2010/main" val="223879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7A3430F-45F2-435D-B63C-8443B2A18E9E}"/>
              </a:ext>
            </a:extLst>
          </p:cNvPr>
          <p:cNvSpPr>
            <a:spLocks noChangeArrowheads="1"/>
          </p:cNvSpPr>
          <p:nvPr/>
        </p:nvSpPr>
        <p:spPr bwMode="auto">
          <a:xfrm>
            <a:off x="247808" y="964171"/>
            <a:ext cx="11775576" cy="5816977"/>
          </a:xfrm>
          <a:prstGeom prst="rect">
            <a:avLst/>
          </a:prstGeom>
          <a:noFill/>
          <a:ln w="9525">
            <a:noFill/>
            <a:miter lim="800000"/>
            <a:headEnd/>
            <a:tailEnd/>
          </a:ln>
        </p:spPr>
        <p:txBody>
          <a:bodyPr wrap="square">
            <a:spAutoFit/>
          </a:bodyPr>
          <a:lstStyle/>
          <a:p>
            <a:pPr algn="just"/>
            <a:r>
              <a:rPr lang="it-IT" sz="1200">
                <a:solidFill>
                  <a:srgbClr val="203864"/>
                </a:solidFill>
                <a:latin typeface="Century Gothic" panose="020B0502020202020204" pitchFamily="34" charset="0"/>
              </a:rPr>
              <a:t>COMMITTENTE</a:t>
            </a:r>
          </a:p>
          <a:p>
            <a:pPr algn="just"/>
            <a:r>
              <a:rPr lang="it-IT" altLang="it-IT" sz="1200" b="0">
                <a:latin typeface="Century Gothic" panose="020B0502020202020204" pitchFamily="34" charset="0"/>
              </a:rPr>
              <a:t>Unione Regionale del Commercio del Turismo e dei Servizi delle province del Friuli Venezia Giulia (Confcommercio Friuli Venezia Giulia).</a:t>
            </a:r>
          </a:p>
          <a:p>
            <a:pPr algn="just"/>
            <a:endParaRPr lang="it-IT" b="0">
              <a:solidFill>
                <a:srgbClr val="333399"/>
              </a:solidFill>
              <a:latin typeface="Century Gothic" panose="020B0502020202020204" pitchFamily="34" charset="0"/>
            </a:endParaRPr>
          </a:p>
          <a:p>
            <a:pPr algn="just"/>
            <a:r>
              <a:rPr lang="it-IT" sz="1200">
                <a:solidFill>
                  <a:srgbClr val="203864"/>
                </a:solidFill>
                <a:latin typeface="Century Gothic" panose="020B0502020202020204" pitchFamily="34" charset="0"/>
              </a:rPr>
              <a:t>AUTORE</a:t>
            </a:r>
          </a:p>
          <a:p>
            <a:pPr algn="just" eaLnBrk="1" hangingPunct="1"/>
            <a:r>
              <a:rPr lang="it-IT" sz="1200" b="0">
                <a:solidFill>
                  <a:srgbClr val="000000"/>
                </a:solidFill>
                <a:latin typeface="Century Gothic" panose="020B0502020202020204" pitchFamily="34" charset="0"/>
              </a:rPr>
              <a:t>Format Research Srl (</a:t>
            </a:r>
            <a:r>
              <a:rPr lang="it-IT" sz="1200" b="0">
                <a:solidFill>
                  <a:srgbClr val="000000"/>
                </a:solidFill>
                <a:latin typeface="Century Gothic" panose="020B0502020202020204" pitchFamily="34" charset="0"/>
                <a:hlinkClick r:id="rId2"/>
              </a:rPr>
              <a:t>www.formatresearch.com</a:t>
            </a:r>
            <a:r>
              <a:rPr lang="it-IT" sz="1200" b="0">
                <a:solidFill>
                  <a:srgbClr val="000000"/>
                </a:solidFill>
                <a:latin typeface="Century Gothic" panose="020B0502020202020204" pitchFamily="34" charset="0"/>
              </a:rPr>
              <a:t>)</a:t>
            </a:r>
          </a:p>
          <a:p>
            <a:pPr algn="just"/>
            <a:endParaRPr lang="it-IT">
              <a:solidFill>
                <a:srgbClr val="333399"/>
              </a:solidFill>
              <a:latin typeface="Century Gothic" panose="020B0502020202020204" pitchFamily="34" charset="0"/>
            </a:endParaRPr>
          </a:p>
          <a:p>
            <a:pPr algn="just"/>
            <a:r>
              <a:rPr lang="it-IT" sz="1200">
                <a:solidFill>
                  <a:srgbClr val="203864"/>
                </a:solidFill>
                <a:latin typeface="Century Gothic" panose="020B0502020202020204" pitchFamily="34" charset="0"/>
              </a:rPr>
              <a:t>OBIETTIVI DEL LAVORO</a:t>
            </a:r>
          </a:p>
          <a:p>
            <a:pPr algn="just"/>
            <a:r>
              <a:rPr lang="it-IT" altLang="it-IT" sz="1200" b="0">
                <a:latin typeface="Century Gothic" panose="020B0502020202020204" pitchFamily="34" charset="0"/>
                <a:ea typeface="MS Mincho" panose="02020609040205080304" pitchFamily="49" charset="-128"/>
              </a:rPr>
              <a:t>Indagine sull’andamento economico e sul fabbisogno del credito delle imprese del terziario del Friuli Venezia Giulia.</a:t>
            </a:r>
          </a:p>
          <a:p>
            <a:pPr algn="just"/>
            <a:endParaRPr lang="it-IT">
              <a:solidFill>
                <a:srgbClr val="1F497D"/>
              </a:solidFill>
              <a:latin typeface="Century Gothic" panose="020B0502020202020204" pitchFamily="34" charset="0"/>
              <a:ea typeface="MS Mincho" pitchFamily="49" charset="-128"/>
            </a:endParaRPr>
          </a:p>
          <a:p>
            <a:pPr algn="just"/>
            <a:r>
              <a:rPr lang="it-IT" sz="1200">
                <a:solidFill>
                  <a:srgbClr val="203864"/>
                </a:solidFill>
                <a:latin typeface="Century Gothic" panose="020B0502020202020204" pitchFamily="34" charset="0"/>
                <a:ea typeface="MS Mincho" pitchFamily="49" charset="-128"/>
              </a:rPr>
              <a:t>DISEGNO DEL CAMPIONE</a:t>
            </a:r>
          </a:p>
          <a:p>
            <a:pPr algn="just"/>
            <a:r>
              <a:rPr lang="it-IT" altLang="ja-JP" sz="1200" b="0">
                <a:latin typeface="Century Gothic" panose="020B0502020202020204" pitchFamily="34" charset="0"/>
                <a:ea typeface="MS Mincho" pitchFamily="49" charset="-128"/>
              </a:rPr>
              <a:t>Campione rappresentativo dell’universo delle imprese del terziario del Friuli Venezia Giulia. Domini di studio del campione: Dimensione (1-9 addetti, 10-49 addetti, oltre 49 addetti), Settore di attività (commercio all’ingrosso, commercio al dettaglio, turismo, servizi), Territorio (Gorizia, Pordenone, Trieste, Udine).</a:t>
            </a:r>
          </a:p>
          <a:p>
            <a:pPr algn="just"/>
            <a:endParaRPr lang="it-IT">
              <a:solidFill>
                <a:srgbClr val="203864"/>
              </a:solidFill>
              <a:latin typeface="Century Gothic" panose="020B0502020202020204" pitchFamily="34" charset="0"/>
              <a:ea typeface="MS Mincho" pitchFamily="49" charset="-128"/>
            </a:endParaRPr>
          </a:p>
          <a:p>
            <a:pPr algn="just"/>
            <a:r>
              <a:rPr lang="it-IT" sz="1200">
                <a:solidFill>
                  <a:srgbClr val="203864"/>
                </a:solidFill>
                <a:latin typeface="Century Gothic" panose="020B0502020202020204" pitchFamily="34" charset="0"/>
                <a:ea typeface="MS Mincho" pitchFamily="49" charset="-128"/>
              </a:rPr>
              <a:t>NUMEROSITA’ CAMPIONARIA</a:t>
            </a:r>
          </a:p>
          <a:p>
            <a:pPr algn="just"/>
            <a:r>
              <a:rPr lang="it-IT" altLang="ja-JP" sz="1200" b="0">
                <a:latin typeface="Century Gothic" panose="020B0502020202020204" pitchFamily="34" charset="0"/>
                <a:ea typeface="MS Mincho" pitchFamily="49" charset="-128"/>
              </a:rPr>
              <a:t>Numerosità campionaria complessiva: 1.536 casi (1.536 interviste a buon fine). Intervallo di confidenza 95% (Errore </a:t>
            </a:r>
            <a:r>
              <a:rPr lang="it-IT" altLang="ja-JP" sz="1200" b="0" u="sng">
                <a:latin typeface="Century Gothic" panose="020B0502020202020204" pitchFamily="34" charset="0"/>
                <a:ea typeface="MS Mincho" pitchFamily="49" charset="-128"/>
              </a:rPr>
              <a:t>+</a:t>
            </a:r>
            <a:r>
              <a:rPr lang="it-IT" altLang="ja-JP" sz="1200" b="0">
                <a:latin typeface="Century Gothic" panose="020B0502020202020204" pitchFamily="34" charset="0"/>
                <a:ea typeface="MS Mincho" pitchFamily="49" charset="-128"/>
              </a:rPr>
              <a:t>2,5%). Fonte delle anagrafiche delle imprese: Registro delle imprese.</a:t>
            </a:r>
          </a:p>
          <a:p>
            <a:pPr algn="just"/>
            <a:endParaRPr lang="it-IT" b="0">
              <a:solidFill>
                <a:srgbClr val="203864"/>
              </a:solidFill>
              <a:highlight>
                <a:srgbClr val="FFFF00"/>
              </a:highlight>
              <a:latin typeface="Century Gothic" panose="020B0502020202020204" pitchFamily="34" charset="0"/>
              <a:ea typeface="MS Mincho" pitchFamily="49" charset="-128"/>
            </a:endParaRPr>
          </a:p>
          <a:p>
            <a:pPr algn="just"/>
            <a:r>
              <a:rPr lang="it-IT" sz="1200">
                <a:solidFill>
                  <a:srgbClr val="203864"/>
                </a:solidFill>
                <a:latin typeface="Century Gothic" panose="020B0502020202020204" pitchFamily="34" charset="0"/>
                <a:ea typeface="MS Mincho" pitchFamily="49" charset="-128"/>
              </a:rPr>
              <a:t>METODO DI CONTATTO</a:t>
            </a:r>
          </a:p>
          <a:p>
            <a:pPr algn="just"/>
            <a:r>
              <a:rPr lang="it-IT" sz="1200" b="0">
                <a:latin typeface="Century Gothic" panose="020B0502020202020204" pitchFamily="34" charset="0"/>
                <a:ea typeface="MS Mincho" pitchFamily="49" charset="-128"/>
              </a:rPr>
              <a:t>Interviste telefoniche somministrate con il Sistema Cati/Cawi</a:t>
            </a:r>
          </a:p>
          <a:p>
            <a:pPr algn="just"/>
            <a:endParaRPr lang="it-IT" b="0">
              <a:solidFill>
                <a:srgbClr val="1F497D"/>
              </a:solidFill>
              <a:latin typeface="Century Gothic" panose="020B0502020202020204" pitchFamily="34" charset="0"/>
              <a:ea typeface="MS Mincho" pitchFamily="49" charset="-128"/>
            </a:endParaRPr>
          </a:p>
          <a:p>
            <a:pPr algn="just"/>
            <a:r>
              <a:rPr lang="it-IT" sz="1200">
                <a:solidFill>
                  <a:srgbClr val="203864"/>
                </a:solidFill>
                <a:latin typeface="Century Gothic" panose="020B0502020202020204" pitchFamily="34" charset="0"/>
                <a:ea typeface="MS Mincho" pitchFamily="49" charset="-128"/>
              </a:rPr>
              <a:t>TECNICA DI RILEVAZIONE </a:t>
            </a:r>
          </a:p>
          <a:p>
            <a:pPr algn="just"/>
            <a:r>
              <a:rPr lang="it-IT" sz="1200" b="0">
                <a:latin typeface="Century Gothic" panose="020B0502020202020204" pitchFamily="34" charset="0"/>
                <a:ea typeface="MS Mincho" pitchFamily="49" charset="-128"/>
              </a:rPr>
              <a:t>Questionario strutturato. </a:t>
            </a:r>
          </a:p>
          <a:p>
            <a:pPr algn="just"/>
            <a:endParaRPr lang="it-IT" b="0">
              <a:solidFill>
                <a:srgbClr val="203864"/>
              </a:solidFill>
              <a:latin typeface="Century Gothic" panose="020B0502020202020204" pitchFamily="34" charset="0"/>
              <a:ea typeface="MS Mincho" pitchFamily="49" charset="-128"/>
            </a:endParaRPr>
          </a:p>
          <a:p>
            <a:pPr algn="just"/>
            <a:r>
              <a:rPr lang="it-IT" sz="1200">
                <a:solidFill>
                  <a:srgbClr val="203864"/>
                </a:solidFill>
                <a:latin typeface="Century Gothic" panose="020B0502020202020204" pitchFamily="34" charset="0"/>
                <a:ea typeface="MS Mincho" pitchFamily="49" charset="-128"/>
              </a:rPr>
              <a:t>PERIODO DI EFFETTUAZIONE DELLE INTERVISTE </a:t>
            </a:r>
          </a:p>
          <a:p>
            <a:pPr algn="just"/>
            <a:r>
              <a:rPr lang="it-IT" altLang="it-IT" sz="1200" b="0">
                <a:latin typeface="Century Gothic" panose="020B0502020202020204" pitchFamily="34" charset="0"/>
                <a:ea typeface="MS Mincho" panose="02020609040205080304" pitchFamily="49" charset="-128"/>
              </a:rPr>
              <a:t>Dal 5 luglio al 7 agosto 2023.</a:t>
            </a:r>
            <a:endParaRPr lang="it-IT" sz="1200" b="0">
              <a:latin typeface="Century Gothic" panose="020B0502020202020204" pitchFamily="34" charset="0"/>
              <a:ea typeface="MS Mincho" pitchFamily="49" charset="-128"/>
            </a:endParaRPr>
          </a:p>
          <a:p>
            <a:pPr algn="just"/>
            <a:endParaRPr lang="it-IT" b="0">
              <a:solidFill>
                <a:srgbClr val="203864"/>
              </a:solidFill>
              <a:latin typeface="Century Gothic" panose="020B0502020202020204" pitchFamily="34" charset="0"/>
              <a:ea typeface="MS Mincho" pitchFamily="49" charset="-128"/>
            </a:endParaRPr>
          </a:p>
          <a:p>
            <a:pPr algn="just"/>
            <a:r>
              <a:rPr lang="it-IT" sz="1200">
                <a:solidFill>
                  <a:srgbClr val="203864"/>
                </a:solidFill>
                <a:latin typeface="Century Gothic" panose="020B0502020202020204" pitchFamily="34" charset="0"/>
                <a:ea typeface="MS Mincho" pitchFamily="49" charset="-128"/>
              </a:rPr>
              <a:t>CODICE DEONTOLOGICO  </a:t>
            </a:r>
          </a:p>
          <a:p>
            <a:pPr algn="just"/>
            <a:r>
              <a:rPr lang="it-IT" sz="1200" b="0">
                <a:latin typeface="Century Gothic" panose="020B0502020202020204" pitchFamily="34" charset="0"/>
                <a:ea typeface="MS Mincho" pitchFamily="49" charset="-128"/>
              </a:rPr>
              <a:t>La rilevazione è stata realizzata nel rispetto del Codice deontologico dei ricercatori europei Esomar, del Codice deontologico Assirm (Associazione istituti di ricerca e sondaggi di opinione Imprese italiani), e della «Legge sulla Privacy» (articolo 13 del d.lgs. 196 del 2003 e Regolamento UE n. 679/2016 art. 13-14).</a:t>
            </a:r>
          </a:p>
          <a:p>
            <a:pPr algn="just"/>
            <a:endParaRPr lang="it-IT" b="0">
              <a:solidFill>
                <a:srgbClr val="1F497D"/>
              </a:solidFill>
              <a:latin typeface="Century Gothic" panose="020B0502020202020204" pitchFamily="34" charset="0"/>
              <a:ea typeface="MS Mincho" pitchFamily="49" charset="-128"/>
            </a:endParaRPr>
          </a:p>
          <a:p>
            <a:pPr algn="just"/>
            <a:r>
              <a:rPr lang="it-IT" sz="1200">
                <a:solidFill>
                  <a:srgbClr val="203864"/>
                </a:solidFill>
                <a:latin typeface="Century Gothic" panose="020B0502020202020204" pitchFamily="34" charset="0"/>
                <a:ea typeface="MS Mincho" pitchFamily="49" charset="-128"/>
              </a:rPr>
              <a:t>DIRETTORE DELLA RICERCA E STAFF</a:t>
            </a:r>
          </a:p>
          <a:p>
            <a:pPr algn="just"/>
            <a:r>
              <a:rPr lang="it-IT" sz="1200" b="0">
                <a:latin typeface="Century Gothic" panose="020B0502020202020204" pitchFamily="34" charset="0"/>
                <a:ea typeface="MS Mincho" pitchFamily="49" charset="-128"/>
              </a:rPr>
              <a:t>Dott. Pierluigi Ascani</a:t>
            </a:r>
          </a:p>
          <a:p>
            <a:pPr algn="just"/>
            <a:r>
              <a:rPr lang="it-IT" sz="1200" b="0">
                <a:latin typeface="Century Gothic" panose="020B0502020202020204" pitchFamily="34" charset="0"/>
                <a:ea typeface="MS Mincho" pitchFamily="49" charset="-128"/>
              </a:rPr>
              <a:t>Dott. Stefano Ascani</a:t>
            </a:r>
          </a:p>
        </p:txBody>
      </p:sp>
      <p:sp>
        <p:nvSpPr>
          <p:cNvPr id="5" name="Titolo 1">
            <a:extLst>
              <a:ext uri="{FF2B5EF4-FFF2-40B4-BE49-F238E27FC236}">
                <a16:creationId xmlns:a16="http://schemas.microsoft.com/office/drawing/2014/main" id="{3DE678F6-E20F-4F0C-9A6E-0A9EA634D826}"/>
              </a:ext>
            </a:extLst>
          </p:cNvPr>
          <p:cNvSpPr txBox="1">
            <a:spLocks/>
          </p:cNvSpPr>
          <p:nvPr/>
        </p:nvSpPr>
        <p:spPr>
          <a:xfrm>
            <a:off x="335360" y="248643"/>
            <a:ext cx="11593288"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Metodo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Scheda tecnica della ricerca</a:t>
            </a:r>
            <a:endParaRPr lang="it-IT" sz="2200">
              <a:solidFill>
                <a:srgbClr val="C00000"/>
              </a:solidFill>
              <a:latin typeface="Century Gothic" panose="020B0502020202020204" pitchFamily="34" charset="0"/>
              <a:ea typeface="+mj-ea"/>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31506128-9B0F-4FA5-A136-2EF13DEE2832}"/>
              </a:ext>
            </a:extLst>
          </p:cNvPr>
          <p:cNvSpPr>
            <a:spLocks noChangeArrowheads="1"/>
          </p:cNvSpPr>
          <p:nvPr/>
        </p:nvSpPr>
        <p:spPr bwMode="auto">
          <a:xfrm>
            <a:off x="421085" y="6133885"/>
            <a:ext cx="331202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i="1">
                <a:latin typeface="Century Gothic" panose="020B0502020202020204" pitchFamily="34" charset="0"/>
              </a:rPr>
              <a:t>Fonte: </a:t>
            </a:r>
            <a:r>
              <a:rPr lang="it-IT" altLang="it-IT" sz="1000" b="0" i="1">
                <a:latin typeface="Century Gothic" panose="020B0502020202020204" pitchFamily="34" charset="0"/>
              </a:rPr>
              <a:t>I.Stat</a:t>
            </a:r>
          </a:p>
        </p:txBody>
      </p:sp>
      <p:sp>
        <p:nvSpPr>
          <p:cNvPr id="9" name="Titolo 1">
            <a:extLst>
              <a:ext uri="{FF2B5EF4-FFF2-40B4-BE49-F238E27FC236}">
                <a16:creationId xmlns:a16="http://schemas.microsoft.com/office/drawing/2014/main" id="{093B7418-6415-4AE1-953F-1A9647DAA5FE}"/>
              </a:ext>
            </a:extLst>
          </p:cNvPr>
          <p:cNvSpPr txBox="1">
            <a:spLocks/>
          </p:cNvSpPr>
          <p:nvPr/>
        </p:nvSpPr>
        <p:spPr>
          <a:xfrm>
            <a:off x="335360" y="248643"/>
            <a:ext cx="11593288"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Metodo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Universo rappresentato e struttura del campione</a:t>
            </a:r>
            <a:endParaRPr lang="it-IT" sz="2200">
              <a:solidFill>
                <a:srgbClr val="C00000"/>
              </a:solidFill>
              <a:latin typeface="Century Gothic" panose="020B0502020202020204" pitchFamily="34" charset="0"/>
              <a:ea typeface="+mj-ea"/>
              <a:cs typeface="Arial"/>
            </a:endParaRPr>
          </a:p>
        </p:txBody>
      </p:sp>
      <p:sp>
        <p:nvSpPr>
          <p:cNvPr id="16" name="Rettangolo 15">
            <a:extLst>
              <a:ext uri="{FF2B5EF4-FFF2-40B4-BE49-F238E27FC236}">
                <a16:creationId xmlns:a16="http://schemas.microsoft.com/office/drawing/2014/main" id="{524290D1-D970-4218-9286-93A9752F6CE8}"/>
              </a:ext>
            </a:extLst>
          </p:cNvPr>
          <p:cNvSpPr/>
          <p:nvPr/>
        </p:nvSpPr>
        <p:spPr bwMode="auto">
          <a:xfrm>
            <a:off x="747196" y="1218184"/>
            <a:ext cx="5191101" cy="491570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Rettangolo 16">
            <a:extLst>
              <a:ext uri="{FF2B5EF4-FFF2-40B4-BE49-F238E27FC236}">
                <a16:creationId xmlns:a16="http://schemas.microsoft.com/office/drawing/2014/main" id="{88B21315-616C-475E-9ADB-079799C13008}"/>
              </a:ext>
            </a:extLst>
          </p:cNvPr>
          <p:cNvSpPr/>
          <p:nvPr/>
        </p:nvSpPr>
        <p:spPr bwMode="auto">
          <a:xfrm>
            <a:off x="6449516" y="1218184"/>
            <a:ext cx="5191101" cy="491570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Rectangle 5">
            <a:extLst>
              <a:ext uri="{FF2B5EF4-FFF2-40B4-BE49-F238E27FC236}">
                <a16:creationId xmlns:a16="http://schemas.microsoft.com/office/drawing/2014/main" id="{70D5C8DF-A3B3-42C4-BBEA-46351A5970B8}"/>
              </a:ext>
            </a:extLst>
          </p:cNvPr>
          <p:cNvSpPr>
            <a:spLocks noChangeArrowheads="1"/>
          </p:cNvSpPr>
          <p:nvPr/>
        </p:nvSpPr>
        <p:spPr bwMode="auto">
          <a:xfrm>
            <a:off x="551384" y="930152"/>
            <a:ext cx="3672408" cy="523220"/>
          </a:xfrm>
          <a:prstGeom prst="rect">
            <a:avLst/>
          </a:prstGeom>
          <a:solidFill>
            <a:schemeClr val="bg1"/>
          </a:solidFill>
          <a:ln>
            <a:solidFill>
              <a:schemeClr val="bg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400" i="1" u="sng">
                <a:solidFill>
                  <a:srgbClr val="203864"/>
                </a:solidFill>
                <a:latin typeface="Century Gothic" panose="020B0502020202020204" pitchFamily="34" charset="0"/>
              </a:rPr>
              <a:t>UNIVERSO</a:t>
            </a:r>
            <a:r>
              <a:rPr lang="it-IT" altLang="it-IT" sz="1400" i="1">
                <a:solidFill>
                  <a:srgbClr val="203864"/>
                </a:solidFill>
                <a:latin typeface="Century Gothic" panose="020B0502020202020204" pitchFamily="34" charset="0"/>
              </a:rPr>
              <a:t> DELLE IMPRESE DEL FVG DEL COMMERCIO, TURISMO E SERVIZI </a:t>
            </a:r>
          </a:p>
        </p:txBody>
      </p:sp>
      <p:sp>
        <p:nvSpPr>
          <p:cNvPr id="19" name="Rectangle 5">
            <a:extLst>
              <a:ext uri="{FF2B5EF4-FFF2-40B4-BE49-F238E27FC236}">
                <a16:creationId xmlns:a16="http://schemas.microsoft.com/office/drawing/2014/main" id="{59A7F541-5A5D-4E30-9CA4-37C2C32EE117}"/>
              </a:ext>
            </a:extLst>
          </p:cNvPr>
          <p:cNvSpPr>
            <a:spLocks noChangeArrowheads="1"/>
          </p:cNvSpPr>
          <p:nvPr/>
        </p:nvSpPr>
        <p:spPr bwMode="auto">
          <a:xfrm>
            <a:off x="6253703" y="930152"/>
            <a:ext cx="4443616" cy="523220"/>
          </a:xfrm>
          <a:prstGeom prst="rect">
            <a:avLst/>
          </a:prstGeom>
          <a:solidFill>
            <a:schemeClr val="bg1"/>
          </a:solidFill>
          <a:ln>
            <a:solidFill>
              <a:schemeClr val="bg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400" i="1" u="sng">
                <a:solidFill>
                  <a:srgbClr val="203864"/>
                </a:solidFill>
                <a:latin typeface="Century Gothic" panose="020B0502020202020204" pitchFamily="34" charset="0"/>
              </a:rPr>
              <a:t>CAMPIONE REALIZZATO</a:t>
            </a:r>
            <a:r>
              <a:rPr lang="it-IT" altLang="it-IT" sz="1400" i="1">
                <a:solidFill>
                  <a:srgbClr val="203864"/>
                </a:solidFill>
                <a:latin typeface="Century Gothic" panose="020B0502020202020204" pitchFamily="34" charset="0"/>
              </a:rPr>
              <a:t> DELLE IMPRESE DEL FVG DEL COMMERCIO, TURISMO E SERVIZI </a:t>
            </a:r>
          </a:p>
        </p:txBody>
      </p:sp>
      <p:pic>
        <p:nvPicPr>
          <p:cNvPr id="3" name="Immagine 2">
            <a:extLst>
              <a:ext uri="{FF2B5EF4-FFF2-40B4-BE49-F238E27FC236}">
                <a16:creationId xmlns:a16="http://schemas.microsoft.com/office/drawing/2014/main" id="{E4052948-FE88-1C9C-6695-FEFFC6C54DC8}"/>
              </a:ext>
            </a:extLst>
          </p:cNvPr>
          <p:cNvPicPr>
            <a:picLocks noChangeAspect="1"/>
          </p:cNvPicPr>
          <p:nvPr/>
        </p:nvPicPr>
        <p:blipFill>
          <a:blip r:embed="rId2"/>
          <a:stretch>
            <a:fillRect/>
          </a:stretch>
        </p:blipFill>
        <p:spPr>
          <a:xfrm>
            <a:off x="6962266" y="1588714"/>
            <a:ext cx="4165600" cy="4298950"/>
          </a:xfrm>
          <a:prstGeom prst="rect">
            <a:avLst/>
          </a:prstGeom>
        </p:spPr>
      </p:pic>
      <p:pic>
        <p:nvPicPr>
          <p:cNvPr id="5" name="Immagine 4">
            <a:extLst>
              <a:ext uri="{FF2B5EF4-FFF2-40B4-BE49-F238E27FC236}">
                <a16:creationId xmlns:a16="http://schemas.microsoft.com/office/drawing/2014/main" id="{F2376353-CCE1-0F5C-C461-865C94223047}"/>
              </a:ext>
            </a:extLst>
          </p:cNvPr>
          <p:cNvPicPr>
            <a:picLocks noChangeAspect="1"/>
          </p:cNvPicPr>
          <p:nvPr/>
        </p:nvPicPr>
        <p:blipFill>
          <a:blip r:embed="rId3"/>
          <a:stretch>
            <a:fillRect/>
          </a:stretch>
        </p:blipFill>
        <p:spPr>
          <a:xfrm>
            <a:off x="1259946" y="1588714"/>
            <a:ext cx="4165600" cy="42989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3">
            <a:extLst>
              <a:ext uri="{FF2B5EF4-FFF2-40B4-BE49-F238E27FC236}">
                <a16:creationId xmlns:a16="http://schemas.microsoft.com/office/drawing/2014/main" id="{AD816FF8-C554-41F5-84DA-D065A2CB35FE}"/>
              </a:ext>
            </a:extLst>
          </p:cNvPr>
          <p:cNvSpPr txBox="1">
            <a:spLocks noChangeArrowheads="1"/>
          </p:cNvSpPr>
          <p:nvPr/>
        </p:nvSpPr>
        <p:spPr bwMode="auto">
          <a:xfrm>
            <a:off x="6234791" y="4833489"/>
            <a:ext cx="2533194" cy="12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l">
              <a:spcBef>
                <a:spcPct val="0"/>
              </a:spcBef>
              <a:buFontTx/>
              <a:buNone/>
            </a:pPr>
            <a:r>
              <a:rPr lang="it-IT" altLang="it-IT" sz="800">
                <a:solidFill>
                  <a:srgbClr val="404040"/>
                </a:solidFill>
                <a:latin typeface="Century Gothic" panose="020B0502020202020204" pitchFamily="34" charset="0"/>
              </a:rPr>
              <a:t>Format </a:t>
            </a:r>
            <a:r>
              <a:rPr lang="it-IT" altLang="it-IT" sz="800" err="1">
                <a:solidFill>
                  <a:srgbClr val="404040"/>
                </a:solidFill>
                <a:latin typeface="Century Gothic" panose="020B0502020202020204" pitchFamily="34" charset="0"/>
              </a:rPr>
              <a:t>Research</a:t>
            </a:r>
            <a:r>
              <a:rPr lang="it-IT" altLang="it-IT" sz="800">
                <a:solidFill>
                  <a:srgbClr val="404040"/>
                </a:solidFill>
                <a:latin typeface="Century Gothic" panose="020B0502020202020204" pitchFamily="34" charset="0"/>
              </a:rPr>
              <a:t> s.r.l. </a:t>
            </a:r>
          </a:p>
          <a:p>
            <a:pPr algn="l">
              <a:spcBef>
                <a:spcPct val="0"/>
              </a:spcBef>
              <a:buFontTx/>
              <a:buNone/>
            </a:pPr>
            <a:r>
              <a:rPr lang="it-IT" altLang="it-IT" sz="800">
                <a:solidFill>
                  <a:srgbClr val="404040"/>
                </a:solidFill>
                <a:latin typeface="Century Gothic" panose="020B0502020202020204" pitchFamily="34" charset="0"/>
              </a:rPr>
              <a:t>Via Ugo Balzani 77, 00162 Roma, Italia</a:t>
            </a:r>
          </a:p>
          <a:p>
            <a:pPr algn="l">
              <a:spcBef>
                <a:spcPct val="0"/>
              </a:spcBef>
              <a:buFontTx/>
              <a:buNone/>
            </a:pPr>
            <a:r>
              <a:rPr lang="it-IT" altLang="it-IT" sz="800" b="0" err="1">
                <a:solidFill>
                  <a:srgbClr val="404040"/>
                </a:solidFill>
                <a:latin typeface="Century Gothic" panose="020B0502020202020204" pitchFamily="34" charset="0"/>
              </a:rPr>
              <a:t>tel</a:t>
            </a:r>
            <a:r>
              <a:rPr lang="it-IT" altLang="it-IT" sz="800" b="0">
                <a:solidFill>
                  <a:srgbClr val="404040"/>
                </a:solidFill>
                <a:latin typeface="Century Gothic" panose="020B0502020202020204" pitchFamily="34" charset="0"/>
              </a:rPr>
              <a:t> +39.06.86.32.86.81, fax +39.06.86.38.49.96</a:t>
            </a:r>
          </a:p>
          <a:p>
            <a:pPr algn="l">
              <a:spcBef>
                <a:spcPct val="0"/>
              </a:spcBef>
              <a:buFontTx/>
              <a:buNone/>
            </a:pPr>
            <a:r>
              <a:rPr lang="it-IT" altLang="it-IT" sz="800" b="0" u="sng">
                <a:solidFill>
                  <a:srgbClr val="404040"/>
                </a:solidFill>
                <a:latin typeface="Century Gothic" panose="020B0502020202020204" pitchFamily="34" charset="0"/>
                <a:hlinkClick r:id="rId2"/>
              </a:rPr>
              <a:t>info@formatresearch.com</a:t>
            </a: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err="1">
                <a:solidFill>
                  <a:srgbClr val="404040"/>
                </a:solidFill>
                <a:latin typeface="Century Gothic" panose="020B0502020202020204" pitchFamily="34" charset="0"/>
              </a:rPr>
              <a:t>cf</a:t>
            </a:r>
            <a:r>
              <a:rPr lang="it-IT" altLang="it-IT" sz="800" b="0">
                <a:solidFill>
                  <a:srgbClr val="404040"/>
                </a:solidFill>
                <a:latin typeface="Century Gothic" panose="020B0502020202020204" pitchFamily="34" charset="0"/>
              </a:rPr>
              <a:t>, p. iva e reg. </a:t>
            </a:r>
            <a:r>
              <a:rPr lang="it-IT" altLang="it-IT" sz="800" b="0" err="1">
                <a:solidFill>
                  <a:srgbClr val="404040"/>
                </a:solidFill>
                <a:latin typeface="Century Gothic" panose="020B0502020202020204" pitchFamily="34" charset="0"/>
              </a:rPr>
              <a:t>imp</a:t>
            </a:r>
            <a:r>
              <a:rPr lang="it-IT" altLang="it-IT" sz="800" b="0">
                <a:solidFill>
                  <a:srgbClr val="404040"/>
                </a:solidFill>
                <a:latin typeface="Century Gothic" panose="020B0502020202020204" pitchFamily="34" charset="0"/>
              </a:rPr>
              <a:t>. </a:t>
            </a:r>
            <a:r>
              <a:rPr lang="it-IT" altLang="it-IT" sz="800" b="0" err="1">
                <a:solidFill>
                  <a:srgbClr val="404040"/>
                </a:solidFill>
                <a:latin typeface="Century Gothic" panose="020B0502020202020204" pitchFamily="34" charset="0"/>
              </a:rPr>
              <a:t>roma</a:t>
            </a:r>
            <a:r>
              <a:rPr lang="it-IT" altLang="it-IT" sz="800" b="0">
                <a:solidFill>
                  <a:srgbClr val="404040"/>
                </a:solidFill>
                <a:latin typeface="Century Gothic" panose="020B0502020202020204" pitchFamily="34" charset="0"/>
              </a:rPr>
              <a:t> 04268451004</a:t>
            </a:r>
          </a:p>
          <a:p>
            <a:pPr algn="l">
              <a:spcBef>
                <a:spcPct val="0"/>
              </a:spcBef>
              <a:buFontTx/>
              <a:buNone/>
            </a:pPr>
            <a:r>
              <a:rPr lang="it-IT" altLang="it-IT" sz="800" b="0">
                <a:solidFill>
                  <a:srgbClr val="404040"/>
                </a:solidFill>
                <a:latin typeface="Century Gothic" panose="020B0502020202020204" pitchFamily="34" charset="0"/>
              </a:rPr>
              <a:t>rea </a:t>
            </a:r>
            <a:r>
              <a:rPr lang="it-IT" altLang="it-IT" sz="800" b="0" err="1">
                <a:solidFill>
                  <a:srgbClr val="404040"/>
                </a:solidFill>
                <a:latin typeface="Century Gothic" panose="020B0502020202020204" pitchFamily="34" charset="0"/>
              </a:rPr>
              <a:t>roma</a:t>
            </a:r>
            <a:r>
              <a:rPr lang="it-IT" altLang="it-IT" sz="800" b="0">
                <a:solidFill>
                  <a:srgbClr val="404040"/>
                </a:solidFill>
                <a:latin typeface="Century Gothic" panose="020B0502020202020204" pitchFamily="34" charset="0"/>
              </a:rPr>
              <a:t> 747042, cap. </a:t>
            </a:r>
            <a:r>
              <a:rPr lang="it-IT" altLang="it-IT" sz="800" b="0" err="1">
                <a:solidFill>
                  <a:srgbClr val="404040"/>
                </a:solidFill>
                <a:latin typeface="Century Gothic" panose="020B0502020202020204" pitchFamily="34" charset="0"/>
              </a:rPr>
              <a:t>soc</a:t>
            </a:r>
            <a:r>
              <a:rPr lang="it-IT" altLang="it-IT" sz="800" b="0">
                <a:solidFill>
                  <a:srgbClr val="404040"/>
                </a:solidFill>
                <a:latin typeface="Century Gothic" panose="020B0502020202020204" pitchFamily="34" charset="0"/>
              </a:rPr>
              <a:t>. € 25.850,00 </a:t>
            </a:r>
            <a:r>
              <a:rPr lang="it-IT" altLang="it-IT" sz="800" b="0" err="1">
                <a:solidFill>
                  <a:srgbClr val="404040"/>
                </a:solidFill>
                <a:latin typeface="Century Gothic" panose="020B0502020202020204" pitchFamily="34" charset="0"/>
              </a:rPr>
              <a:t>i.v</a:t>
            </a:r>
            <a:r>
              <a:rPr lang="it-IT" altLang="it-IT" sz="800" b="0">
                <a:solidFill>
                  <a:srgbClr val="404040"/>
                </a:solidFill>
                <a:latin typeface="Century Gothic" panose="020B0502020202020204" pitchFamily="34" charset="0"/>
              </a:rPr>
              <a:t>.</a:t>
            </a:r>
          </a:p>
          <a:p>
            <a:pPr algn="l">
              <a:spcBef>
                <a:spcPct val="0"/>
              </a:spcBef>
              <a:buFontTx/>
              <a:buNone/>
            </a:pP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www.formatresearch.com</a:t>
            </a:r>
          </a:p>
          <a:p>
            <a:pPr algn="l" eaLnBrk="1" hangingPunct="1">
              <a:lnSpc>
                <a:spcPct val="70000"/>
              </a:lnSpc>
              <a:spcBef>
                <a:spcPct val="50000"/>
              </a:spcBef>
              <a:buFontTx/>
              <a:buNone/>
            </a:pPr>
            <a:r>
              <a:rPr lang="it-IT" altLang="it-IT" sz="800" b="0">
                <a:solidFill>
                  <a:srgbClr val="404040"/>
                </a:solidFill>
                <a:latin typeface="Century Gothic" panose="020B0502020202020204" pitchFamily="34" charset="0"/>
              </a:rPr>
              <a:t>Membro: </a:t>
            </a:r>
            <a:r>
              <a:rPr lang="it-IT" altLang="it-IT" sz="800" b="0" err="1">
                <a:solidFill>
                  <a:srgbClr val="404040"/>
                </a:solidFill>
                <a:latin typeface="Century Gothic" panose="020B0502020202020204" pitchFamily="34" charset="0"/>
              </a:rPr>
              <a:t>Assirm</a:t>
            </a:r>
            <a:r>
              <a:rPr lang="it-IT" altLang="it-IT" sz="800" b="0">
                <a:solidFill>
                  <a:srgbClr val="404040"/>
                </a:solidFill>
                <a:latin typeface="Century Gothic" panose="020B0502020202020204" pitchFamily="34" charset="0"/>
              </a:rPr>
              <a:t>, Confcommercio, </a:t>
            </a:r>
            <a:r>
              <a:rPr lang="it-IT" altLang="it-IT" sz="800" b="0" err="1">
                <a:solidFill>
                  <a:srgbClr val="404040"/>
                </a:solidFill>
                <a:latin typeface="Century Gothic" panose="020B0502020202020204" pitchFamily="34" charset="0"/>
              </a:rPr>
              <a:t>Esomar</a:t>
            </a:r>
            <a:r>
              <a:rPr lang="it-IT" altLang="it-IT" sz="800" b="0">
                <a:solidFill>
                  <a:srgbClr val="404040"/>
                </a:solidFill>
                <a:latin typeface="Century Gothic" panose="020B0502020202020204" pitchFamily="34" charset="0"/>
              </a:rPr>
              <a:t>, SIS</a:t>
            </a:r>
          </a:p>
        </p:txBody>
      </p:sp>
      <p:sp>
        <p:nvSpPr>
          <p:cNvPr id="10" name="Text Box 3">
            <a:extLst>
              <a:ext uri="{FF2B5EF4-FFF2-40B4-BE49-F238E27FC236}">
                <a16:creationId xmlns:a16="http://schemas.microsoft.com/office/drawing/2014/main" id="{84B6288F-7FD3-4DE6-8C58-6E1062A04565}"/>
              </a:ext>
            </a:extLst>
          </p:cNvPr>
          <p:cNvSpPr txBox="1">
            <a:spLocks noChangeArrowheads="1"/>
          </p:cNvSpPr>
          <p:nvPr/>
        </p:nvSpPr>
        <p:spPr bwMode="auto">
          <a:xfrm>
            <a:off x="263452" y="4842367"/>
            <a:ext cx="2841925"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l"/>
            <a:r>
              <a:rPr lang="it-IT" altLang="it-IT" sz="900" b="1">
                <a:solidFill>
                  <a:srgbClr val="003A79"/>
                </a:solidFill>
                <a:latin typeface="Century Gothic" panose="020B0502020202020204" pitchFamily="34" charset="0"/>
              </a:rPr>
              <a:t>Questo documento è la base per una presentazione orale, senza la quale ha limitata significatività e può dare luogo a fraintendimenti. </a:t>
            </a:r>
          </a:p>
          <a:p>
            <a:pPr algn="l"/>
            <a:r>
              <a:rPr lang="it-IT" altLang="it-IT" sz="900" b="1">
                <a:solidFill>
                  <a:srgbClr val="003A79"/>
                </a:solidFill>
                <a:latin typeface="Century Gothic" panose="020B0502020202020204" pitchFamily="34" charset="0"/>
              </a:rPr>
              <a:t>Sono proibite riproduzioni, anche parziali, del contenuto di questo documento, senza la previa autorizzazione scritta di Format Research.</a:t>
            </a:r>
          </a:p>
          <a:p>
            <a:pPr algn="l"/>
            <a:r>
              <a:rPr lang="it-IT" altLang="it-IT" sz="900" b="1">
                <a:solidFill>
                  <a:srgbClr val="003A79"/>
                </a:solidFill>
                <a:latin typeface="Century Gothic" panose="020B0502020202020204" pitchFamily="34" charset="0"/>
              </a:rPr>
              <a:t>2023 © Copyright Format Research Srl</a:t>
            </a:r>
          </a:p>
        </p:txBody>
      </p:sp>
      <p:sp>
        <p:nvSpPr>
          <p:cNvPr id="11" name="CasellaDiTesto 3">
            <a:extLst>
              <a:ext uri="{FF2B5EF4-FFF2-40B4-BE49-F238E27FC236}">
                <a16:creationId xmlns:a16="http://schemas.microsoft.com/office/drawing/2014/main" id="{BA54C297-A72B-4175-A342-FFC0C7EC444C}"/>
              </a:ext>
            </a:extLst>
          </p:cNvPr>
          <p:cNvSpPr txBox="1">
            <a:spLocks noChangeArrowheads="1"/>
          </p:cNvSpPr>
          <p:nvPr/>
        </p:nvSpPr>
        <p:spPr bwMode="auto">
          <a:xfrm>
            <a:off x="9304402" y="4833489"/>
            <a:ext cx="25331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it-IT" sz="800">
                <a:solidFill>
                  <a:srgbClr val="404040"/>
                </a:solidFill>
                <a:latin typeface="Century Gothic" panose="020B0502020202020204" pitchFamily="34" charset="0"/>
              </a:rPr>
              <a:t>Format Business Intelligence s.r.l.</a:t>
            </a:r>
            <a:r>
              <a:rPr lang="it-IT" altLang="it-IT" sz="800">
                <a:solidFill>
                  <a:srgbClr val="404040"/>
                </a:solidFill>
                <a:latin typeface="Century Gothic" panose="020B0502020202020204" pitchFamily="34" charset="0"/>
              </a:rPr>
              <a:t> </a:t>
            </a:r>
          </a:p>
          <a:p>
            <a:pPr>
              <a:spcBef>
                <a:spcPct val="0"/>
              </a:spcBef>
              <a:buNone/>
            </a:pPr>
            <a:r>
              <a:rPr lang="it-IT" sz="800">
                <a:solidFill>
                  <a:srgbClr val="404040"/>
                </a:solidFill>
                <a:latin typeface="Century Gothic" panose="020B0502020202020204" pitchFamily="34" charset="0"/>
              </a:rPr>
              <a:t>Via Sebastiano Caboto 22/a</a:t>
            </a:r>
            <a:r>
              <a:rPr lang="it-IT" altLang="it-IT" sz="800">
                <a:solidFill>
                  <a:srgbClr val="404040"/>
                </a:solidFill>
                <a:latin typeface="Century Gothic" panose="020B0502020202020204" pitchFamily="34" charset="0"/>
              </a:rPr>
              <a:t>, 33170 Pordenone, Italia</a:t>
            </a:r>
          </a:p>
          <a:p>
            <a:pPr>
              <a:spcBef>
                <a:spcPct val="0"/>
              </a:spcBef>
              <a:buNone/>
            </a:pPr>
            <a:r>
              <a:rPr lang="it-IT" sz="800" b="0">
                <a:latin typeface="Century Gothic" panose="020B0502020202020204" pitchFamily="34" charset="0"/>
                <a:hlinkClick r:id="rId3"/>
              </a:rPr>
              <a:t>format@pec.formatbusinessintelligence.com</a:t>
            </a:r>
            <a:endParaRPr lang="it-IT" sz="800" b="0">
              <a:latin typeface="Century Gothic" panose="020B0502020202020204" pitchFamily="34" charset="0"/>
            </a:endParaRPr>
          </a:p>
          <a:p>
            <a:pPr>
              <a:spcBef>
                <a:spcPct val="0"/>
              </a:spcBef>
              <a:buNone/>
            </a:pPr>
            <a:r>
              <a:rPr lang="it-IT" altLang="it-IT" sz="800" b="0" err="1">
                <a:solidFill>
                  <a:srgbClr val="404040"/>
                </a:solidFill>
                <a:latin typeface="Century Gothic" panose="020B0502020202020204" pitchFamily="34" charset="0"/>
              </a:rPr>
              <a:t>cf</a:t>
            </a:r>
            <a:r>
              <a:rPr lang="it-IT" altLang="it-IT" sz="800" b="0">
                <a:solidFill>
                  <a:srgbClr val="404040"/>
                </a:solidFill>
                <a:latin typeface="Century Gothic" panose="020B0502020202020204" pitchFamily="34" charset="0"/>
              </a:rPr>
              <a:t>, p. iva e reg. </a:t>
            </a:r>
            <a:r>
              <a:rPr lang="it-IT" altLang="it-IT" sz="800" b="0" err="1">
                <a:solidFill>
                  <a:srgbClr val="404040"/>
                </a:solidFill>
                <a:latin typeface="Century Gothic" panose="020B0502020202020204" pitchFamily="34" charset="0"/>
              </a:rPr>
              <a:t>imp</a:t>
            </a:r>
            <a:r>
              <a:rPr lang="it-IT" altLang="it-IT" sz="800" b="0">
                <a:solidFill>
                  <a:srgbClr val="404040"/>
                </a:solidFill>
                <a:latin typeface="Century Gothic" panose="020B0502020202020204" pitchFamily="34" charset="0"/>
              </a:rPr>
              <a:t>. </a:t>
            </a:r>
            <a:r>
              <a:rPr lang="it-IT" altLang="it-IT" sz="800" b="0" err="1">
                <a:solidFill>
                  <a:srgbClr val="404040"/>
                </a:solidFill>
                <a:latin typeface="Century Gothic" panose="020B0502020202020204" pitchFamily="34" charset="0"/>
              </a:rPr>
              <a:t>pordenone</a:t>
            </a:r>
            <a:r>
              <a:rPr lang="it-IT" altLang="it-IT" sz="800" b="0">
                <a:solidFill>
                  <a:srgbClr val="404040"/>
                </a:solidFill>
                <a:latin typeface="Century Gothic" panose="020B0502020202020204" pitchFamily="34" charset="0"/>
              </a:rPr>
              <a:t> </a:t>
            </a:r>
            <a:r>
              <a:rPr lang="it-IT" sz="800" b="0">
                <a:solidFill>
                  <a:srgbClr val="404040"/>
                </a:solidFill>
                <a:latin typeface="Century Gothic" panose="020B0502020202020204" pitchFamily="34" charset="0"/>
              </a:rPr>
              <a:t>01786200939</a:t>
            </a: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rea </a:t>
            </a:r>
            <a:r>
              <a:rPr lang="it-IT" altLang="it-IT" sz="800" b="0" err="1">
                <a:solidFill>
                  <a:srgbClr val="404040"/>
                </a:solidFill>
                <a:latin typeface="Century Gothic" panose="020B0502020202020204" pitchFamily="34" charset="0"/>
              </a:rPr>
              <a:t>pordenone</a:t>
            </a:r>
            <a:r>
              <a:rPr lang="it-IT" altLang="it-IT" sz="800" b="0">
                <a:solidFill>
                  <a:srgbClr val="404040"/>
                </a:solidFill>
                <a:latin typeface="Century Gothic" panose="020B0502020202020204" pitchFamily="34" charset="0"/>
              </a:rPr>
              <a:t> 104460, cap. </a:t>
            </a:r>
            <a:r>
              <a:rPr lang="it-IT" altLang="it-IT" sz="800" b="0" err="1">
                <a:solidFill>
                  <a:srgbClr val="404040"/>
                </a:solidFill>
                <a:latin typeface="Century Gothic" panose="020B0502020202020204" pitchFamily="34" charset="0"/>
              </a:rPr>
              <a:t>soc</a:t>
            </a:r>
            <a:r>
              <a:rPr lang="it-IT" altLang="it-IT" sz="800" b="0">
                <a:solidFill>
                  <a:srgbClr val="404040"/>
                </a:solidFill>
                <a:latin typeface="Century Gothic" panose="020B0502020202020204" pitchFamily="34" charset="0"/>
              </a:rPr>
              <a:t>. € 10.000,00 </a:t>
            </a:r>
            <a:r>
              <a:rPr lang="it-IT" altLang="it-IT" sz="800" b="0" err="1">
                <a:solidFill>
                  <a:srgbClr val="404040"/>
                </a:solidFill>
                <a:latin typeface="Century Gothic" panose="020B0502020202020204" pitchFamily="34" charset="0"/>
              </a:rPr>
              <a:t>i.v</a:t>
            </a:r>
            <a:r>
              <a:rPr lang="it-IT" altLang="it-IT" sz="800" b="0">
                <a:solidFill>
                  <a:srgbClr val="404040"/>
                </a:solidFill>
                <a:latin typeface="Century Gothic" panose="020B0502020202020204" pitchFamily="34" charset="0"/>
              </a:rPr>
              <a:t>.</a:t>
            </a:r>
          </a:p>
        </p:txBody>
      </p:sp>
      <p:pic>
        <p:nvPicPr>
          <p:cNvPr id="15" name="Immagine 14">
            <a:extLst>
              <a:ext uri="{FF2B5EF4-FFF2-40B4-BE49-F238E27FC236}">
                <a16:creationId xmlns:a16="http://schemas.microsoft.com/office/drawing/2014/main" id="{9A393BC9-CB3F-4A26-8945-F485EE32B381}"/>
              </a:ext>
            </a:extLst>
          </p:cNvPr>
          <p:cNvPicPr>
            <a:picLocks noChangeAspect="1"/>
          </p:cNvPicPr>
          <p:nvPr/>
        </p:nvPicPr>
        <p:blipFill>
          <a:blip r:embed="rId4" cstate="print"/>
          <a:stretch>
            <a:fillRect/>
          </a:stretch>
        </p:blipFill>
        <p:spPr>
          <a:xfrm>
            <a:off x="3490682" y="4898101"/>
            <a:ext cx="1981225" cy="833457"/>
          </a:xfrm>
          <a:prstGeom prst="rect">
            <a:avLst/>
          </a:prstGeom>
        </p:spPr>
      </p:pic>
      <p:sp>
        <p:nvSpPr>
          <p:cNvPr id="16" name="Rettangolo 15">
            <a:extLst>
              <a:ext uri="{FF2B5EF4-FFF2-40B4-BE49-F238E27FC236}">
                <a16:creationId xmlns:a16="http://schemas.microsoft.com/office/drawing/2014/main" id="{9A63F38B-A225-47B6-BB30-773F5DB5476F}"/>
              </a:ext>
            </a:extLst>
          </p:cNvPr>
          <p:cNvSpPr/>
          <p:nvPr/>
        </p:nvSpPr>
        <p:spPr>
          <a:xfrm>
            <a:off x="4035517" y="5678290"/>
            <a:ext cx="1609016" cy="329706"/>
          </a:xfrm>
          <a:prstGeom prst="rect">
            <a:avLst/>
          </a:prstGeom>
        </p:spPr>
        <p:txBody>
          <a:bodyPr wrap="square">
            <a:spAutoFit/>
          </a:bodyPr>
          <a:lstStyle/>
          <a:p>
            <a:pPr algn="ctr">
              <a:lnSpc>
                <a:spcPct val="115000"/>
              </a:lnSpc>
              <a:spcAft>
                <a:spcPts val="0"/>
              </a:spcAft>
              <a:tabLst>
                <a:tab pos="3059989" algn="ctr"/>
                <a:tab pos="6119978" algn="r"/>
              </a:tabLst>
            </a:pPr>
            <a:r>
              <a:rPr lang="x-none"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59989" algn="ctr"/>
                <a:tab pos="6119978" algn="r"/>
              </a:tabLst>
            </a:pPr>
            <a:r>
              <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                                                                                                                                                                   </a:t>
            </a:r>
            <a:endParaRPr lang="en-US" sz="1051">
              <a:latin typeface="Verdana" panose="020B0604030504040204" pitchFamily="34" charset="0"/>
              <a:ea typeface="Times New Roman" panose="02020603050405020304" pitchFamily="18" charset="0"/>
              <a:cs typeface="Times New Roman" panose="02020603050405020304" pitchFamily="18" charset="0"/>
            </a:endParaRPr>
          </a:p>
        </p:txBody>
      </p:sp>
      <p:cxnSp>
        <p:nvCxnSpPr>
          <p:cNvPr id="17" name="Connettore diritto 16">
            <a:extLst>
              <a:ext uri="{FF2B5EF4-FFF2-40B4-BE49-F238E27FC236}">
                <a16:creationId xmlns:a16="http://schemas.microsoft.com/office/drawing/2014/main" id="{F030B780-8B2F-45A8-BB85-F776015A1CC3}"/>
              </a:ext>
            </a:extLst>
          </p:cNvPr>
          <p:cNvCxnSpPr/>
          <p:nvPr/>
        </p:nvCxnSpPr>
        <p:spPr bwMode="auto">
          <a:xfrm>
            <a:off x="8883979" y="484629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8" name="Connettore diritto 17">
            <a:extLst>
              <a:ext uri="{FF2B5EF4-FFF2-40B4-BE49-F238E27FC236}">
                <a16:creationId xmlns:a16="http://schemas.microsoft.com/office/drawing/2014/main" id="{C1F3832E-5F57-4457-AD57-1AEBDA5EF5E0}"/>
              </a:ext>
            </a:extLst>
          </p:cNvPr>
          <p:cNvCxnSpPr>
            <a:cxnSpLocks/>
          </p:cNvCxnSpPr>
          <p:nvPr/>
        </p:nvCxnSpPr>
        <p:spPr bwMode="auto">
          <a:xfrm>
            <a:off x="5760519" y="484629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9" name="Connettore diritto 18">
            <a:extLst>
              <a:ext uri="{FF2B5EF4-FFF2-40B4-BE49-F238E27FC236}">
                <a16:creationId xmlns:a16="http://schemas.microsoft.com/office/drawing/2014/main" id="{330251FB-0CA3-4FEC-AA80-FB7D42073A39}"/>
              </a:ext>
            </a:extLst>
          </p:cNvPr>
          <p:cNvCxnSpPr>
            <a:cxnSpLocks/>
          </p:cNvCxnSpPr>
          <p:nvPr/>
        </p:nvCxnSpPr>
        <p:spPr bwMode="auto">
          <a:xfrm>
            <a:off x="3278004" y="4846292"/>
            <a:ext cx="0" cy="1226170"/>
          </a:xfrm>
          <a:prstGeom prst="line">
            <a:avLst/>
          </a:prstGeom>
          <a:noFill/>
          <a:ln w="12700" cap="flat" cmpd="sng" algn="ctr">
            <a:solidFill>
              <a:srgbClr val="333399"/>
            </a:solidFill>
            <a:prstDash val="solid"/>
            <a:round/>
            <a:headEnd type="none" w="med" len="med"/>
            <a:tailEnd type="none" w="med" len="med"/>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F4C7245-173D-448A-A153-B10DC251BDD9}"/>
              </a:ext>
            </a:extLst>
          </p:cNvPr>
          <p:cNvSpPr txBox="1">
            <a:spLocks/>
          </p:cNvSpPr>
          <p:nvPr/>
        </p:nvSpPr>
        <p:spPr>
          <a:xfrm>
            <a:off x="335360" y="248643"/>
            <a:ext cx="11737304" cy="409440"/>
          </a:xfrm>
          <a:prstGeom prst="rect">
            <a:avLst/>
          </a:prstGeom>
        </p:spPr>
        <p:txBody>
          <a:bodyPr wrap="square" lIns="67500" tIns="35100" rIns="67500" bIns="351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a:ln>
                  <a:noFill/>
                </a:ln>
                <a:solidFill>
                  <a:srgbClr val="203864"/>
                </a:solidFill>
                <a:effectLst/>
                <a:uLnTx/>
                <a:uFillTx/>
                <a:latin typeface="Century Gothic" panose="020B0502020202020204" pitchFamily="34" charset="0"/>
                <a:ea typeface="MS PGothic" panose="020B0600070205080204" pitchFamily="34" charset="-128"/>
                <a:cs typeface="Arial"/>
              </a:rPr>
              <a:t>Considerazioni generali di sintesi | </a:t>
            </a:r>
            <a:r>
              <a:rPr kumimoji="0" lang="it-IT" sz="22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cs typeface="Arial"/>
              </a:rPr>
              <a:t>Principali evidenze</a:t>
            </a:r>
          </a:p>
        </p:txBody>
      </p:sp>
      <p:sp>
        <p:nvSpPr>
          <p:cNvPr id="18" name="CasellaDiTesto 9">
            <a:extLst>
              <a:ext uri="{FF2B5EF4-FFF2-40B4-BE49-F238E27FC236}">
                <a16:creationId xmlns:a16="http://schemas.microsoft.com/office/drawing/2014/main" id="{534DE86D-A73D-413F-91F7-780C52A1E643}"/>
              </a:ext>
            </a:extLst>
          </p:cNvPr>
          <p:cNvSpPr txBox="1">
            <a:spLocks noChangeArrowheads="1"/>
          </p:cNvSpPr>
          <p:nvPr/>
        </p:nvSpPr>
        <p:spPr bwMode="auto">
          <a:xfrm>
            <a:off x="335360" y="1276479"/>
            <a:ext cx="5550535"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rPr>
              <a:t>Migliora ancora a giugno la demografia delle imprese del terziario FVG, che rivelano una capacità di resilienza superiore rispetto al resto d’Italia </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it-IT" sz="1100" dirty="0">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it-IT" sz="1800" b="1" dirty="0">
                <a:effectLst/>
                <a:latin typeface="Verdana" panose="020B0604030504040204" pitchFamily="34" charset="0"/>
                <a:ea typeface="Times New Roman" panose="02020603050405020304" pitchFamily="18" charset="0"/>
                <a:cs typeface="Times New Roman" panose="02020603050405020304" pitchFamily="18" charset="0"/>
              </a:rPr>
              <a:t>L’AUMENTO DEI PREZZI PRATICATI ALLE IMPRESE DA PARTE DEI PROPRI FORNITORI E LA RIDUZIONE DEI CONSUMI COMPRIMONO LE ASPETTATIVE DI CRESCITA DELLE IMPRESE DEL TERZIARIO FVG E LA CAPACITA’ DI FARE FRONTE AL PROPRIO FABBISOGNO FINANZIARIO. CIONOSTANTE LA FIDUCIA STA TENENDO (NON PEGGIORA) E LE IMPRESE DEL COMMERCIO E DEL TURISMO FVG HANNO AUMENTATO I PROPRI ORGANICI IN OCCASIONE DELL’ESTATE.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endParaRPr>
          </a:p>
        </p:txBody>
      </p:sp>
      <p:sp>
        <p:nvSpPr>
          <p:cNvPr id="2" name="CasellaDiTesto 1">
            <a:extLst>
              <a:ext uri="{FF2B5EF4-FFF2-40B4-BE49-F238E27FC236}">
                <a16:creationId xmlns:a16="http://schemas.microsoft.com/office/drawing/2014/main" id="{02B12D8B-1E82-473F-9D37-AEACF1A3017E}"/>
              </a:ext>
            </a:extLst>
          </p:cNvPr>
          <p:cNvSpPr txBox="1"/>
          <p:nvPr/>
        </p:nvSpPr>
        <p:spPr>
          <a:xfrm>
            <a:off x="6096000" y="884065"/>
            <a:ext cx="5862221" cy="5693866"/>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ja-JP" sz="14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cs typeface="+mn-cs"/>
              </a:rPr>
              <a:t>Alla fine del secondo trimestre 2023 il saldo tra imprese del terziario nuove nate e imprese cessate in FVG si presenta assai più performante rispetto al dato nazionale: il saldo FVG del secondo trimestre è sceso al 3% rispetto al saldo del primo trimestre; il saldo a livello nazionale è sceso al 31% (dieci volte superiore): appare del tutto evidente la maggiore capacità di resilienza delle imprese del terziario FVG rispetto al resto del paese. In leggero miglioramento la fiducia delle imprese FVG nell’andamento della propria attività economica. Le imprese prevedono un moderato miglioramento in vista della fine dell’estate. Peggiora l’indice dei ricavi delle imprese del terziario FVG. E’ ragionevole ritenere che le imprese del terziario stiano scaricando sui consumatori soltanto in parte l’aumento dei prezzi, soffrendo nel contempo della riduzione dei consumi in atto. Le imprese del terziario FVG continuano a soffrire a causa dell’aumento dei prezzi dei prodotti, delle materie prime, etc. che gli vengono praticati dai loro fornitori. In miglioramento la situazione occupazionale delle imprese del commercio, del turismo e dei servizi FVG: le imprese del terziario FVG aumentano gli organici nonostante la riduzione dei ricavi. Rimane stabile la capacità delle imprese del terziario del FVG nel fare fronte al proprio fabbisogno finanziario, anche se il dato è destinato a peggiorare alla fine del terzo trimestre dell’anno.  Aumenta la percentuale di imprese che hanno chiesto credito negli ultimi tre mesi. Aumenta anche la percentuale delle imprese che ricevono interamente il credito del quale hanno bisogno.</a:t>
            </a:r>
            <a:endParaRPr lang="it-IT" altLang="ja-JP" sz="1400" b="0" dirty="0">
              <a:solidFill>
                <a:srgbClr val="000000"/>
              </a:solidFill>
              <a:latin typeface="Century Gothic" panose="020B0502020202020204" pitchFamily="34" charset="0"/>
              <a:ea typeface="MS PGothic" panose="020B0600070205080204" pitchFamily="34" charset="-128"/>
              <a:cs typeface="+mn-cs"/>
            </a:endParaRPr>
          </a:p>
        </p:txBody>
      </p:sp>
      <p:cxnSp>
        <p:nvCxnSpPr>
          <p:cNvPr id="5" name="Connettore diritto 4">
            <a:extLst>
              <a:ext uri="{FF2B5EF4-FFF2-40B4-BE49-F238E27FC236}">
                <a16:creationId xmlns:a16="http://schemas.microsoft.com/office/drawing/2014/main" id="{29DF4D38-A9A5-4418-BB88-107DB2B098D5}"/>
              </a:ext>
            </a:extLst>
          </p:cNvPr>
          <p:cNvCxnSpPr/>
          <p:nvPr/>
        </p:nvCxnSpPr>
        <p:spPr bwMode="auto">
          <a:xfrm>
            <a:off x="6010183" y="642894"/>
            <a:ext cx="0" cy="6098400"/>
          </a:xfrm>
          <a:prstGeom prst="line">
            <a:avLst/>
          </a:prstGeom>
          <a:noFill/>
          <a:ln w="12700" cap="flat" cmpd="sng" algn="ctr">
            <a:solidFill>
              <a:srgbClr val="333399"/>
            </a:solidFill>
            <a:prstDash val="solid"/>
            <a:round/>
            <a:headEnd type="none" w="med" len="med"/>
            <a:tailEnd type="none" w="med" len="med"/>
          </a:ln>
          <a:effectLst/>
        </p:spPr>
      </p:cxnSp>
    </p:spTree>
    <p:extLst>
      <p:ext uri="{BB962C8B-B14F-4D97-AF65-F5344CB8AC3E}">
        <p14:creationId xmlns:p14="http://schemas.microsoft.com/office/powerpoint/2010/main" val="48660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
            <a:extLst>
              <a:ext uri="{FF2B5EF4-FFF2-40B4-BE49-F238E27FC236}">
                <a16:creationId xmlns:a16="http://schemas.microsoft.com/office/drawing/2014/main" id="{FA63614C-B865-4288-94F7-C3DCA2B86607}"/>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graphicFrame>
        <p:nvGraphicFramePr>
          <p:cNvPr id="6" name="Tabella 6">
            <a:extLst>
              <a:ext uri="{FF2B5EF4-FFF2-40B4-BE49-F238E27FC236}">
                <a16:creationId xmlns:a16="http://schemas.microsoft.com/office/drawing/2014/main" id="{DDA3AB0A-12EF-94BB-61F1-E2178AB8F192}"/>
              </a:ext>
            </a:extLst>
          </p:cNvPr>
          <p:cNvGraphicFramePr>
            <a:graphicFrameLocks noGrp="1"/>
          </p:cNvGraphicFramePr>
          <p:nvPr>
            <p:extLst>
              <p:ext uri="{D42A27DB-BD31-4B8C-83A1-F6EECF244321}">
                <p14:modId xmlns:p14="http://schemas.microsoft.com/office/powerpoint/2010/main" val="2866047558"/>
              </p:ext>
            </p:extLst>
          </p:nvPr>
        </p:nvGraphicFramePr>
        <p:xfrm>
          <a:off x="4027714" y="2266037"/>
          <a:ext cx="7328367" cy="3392124"/>
        </p:xfrm>
        <a:graphic>
          <a:graphicData uri="http://schemas.openxmlformats.org/drawingml/2006/table">
            <a:tbl>
              <a:tblPr bandRow="1">
                <a:tableStyleId>{5C22544A-7EE6-4342-B048-85BDC9FD1C3A}</a:tableStyleId>
              </a:tblPr>
              <a:tblGrid>
                <a:gridCol w="7328367">
                  <a:extLst>
                    <a:ext uri="{9D8B030D-6E8A-4147-A177-3AD203B41FA5}">
                      <a16:colId xmlns:a16="http://schemas.microsoft.com/office/drawing/2014/main" val="3340173994"/>
                    </a:ext>
                  </a:extLst>
                </a:gridCol>
              </a:tblGrid>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kern="1200">
                          <a:solidFill>
                            <a:schemeClr val="tx1">
                              <a:lumMod val="65000"/>
                              <a:lumOff val="35000"/>
                            </a:schemeClr>
                          </a:solidFill>
                          <a:latin typeface="Century Gothic" panose="020B0502020202020204" pitchFamily="34" charset="0"/>
                          <a:ea typeface="+mn-ea"/>
                          <a:cs typeface="Arial" panose="020B0604020202020204" pitchFamily="34" charset="0"/>
                        </a:rPr>
                        <a:t>Premessa e considerazioni generali di sintesi</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695710128"/>
                  </a:ext>
                </a:extLst>
              </a:tr>
              <a:tr h="565354">
                <a:tc>
                  <a:txBody>
                    <a:bodyPr/>
                    <a:lstStyle/>
                    <a:p>
                      <a:r>
                        <a:rPr lang="it-IT" altLang="it-IT" sz="2200" b="1" i="0">
                          <a:solidFill>
                            <a:srgbClr val="002060"/>
                          </a:solidFill>
                          <a:latin typeface="Century Gothic" panose="020B0502020202020204" pitchFamily="34" charset="0"/>
                          <a:cs typeface="Arial" panose="020B0604020202020204" pitchFamily="34" charset="0"/>
                        </a:rPr>
                        <a:t>Diario economico: il tessuto imprenditoriale</a:t>
                      </a:r>
                      <a:endParaRPr lang="it-IT" sz="2200" b="1" i="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516142489"/>
                  </a:ext>
                </a:extLst>
              </a:tr>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Clima di </a:t>
                      </a:r>
                      <a:r>
                        <a:rPr lang="it-IT" altLang="it-IT" sz="2200" b="0" i="1" kern="1200">
                          <a:solidFill>
                            <a:schemeClr val="tx2">
                              <a:lumMod val="65000"/>
                              <a:lumOff val="35000"/>
                            </a:schemeClr>
                          </a:solidFill>
                          <a:latin typeface="Century Gothic" panose="020B0502020202020204" pitchFamily="34" charset="0"/>
                          <a:ea typeface="+mn-ea"/>
                          <a:cs typeface="Arial" panose="020B0604020202020204" pitchFamily="34" charset="0"/>
                        </a:rPr>
                        <a:t>fiducia</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40268494"/>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Congiuntura economica</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5892692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Domanda e offerta di credito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2234106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515451516"/>
                  </a:ext>
                </a:extLst>
              </a:tr>
            </a:tbl>
          </a:graphicData>
        </a:graphic>
      </p:graphicFrame>
    </p:spTree>
    <p:extLst>
      <p:ext uri="{BB962C8B-B14F-4D97-AF65-F5344CB8AC3E}">
        <p14:creationId xmlns:p14="http://schemas.microsoft.com/office/powerpoint/2010/main" val="271044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182E0FC-EB6A-4221-B86B-13857F998101}"/>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ea typeface="+mj-ea"/>
                <a:cs typeface="Arial"/>
              </a:rPr>
              <a:t>Universo delle imprese | </a:t>
            </a:r>
            <a:r>
              <a:rPr kumimoji="0" lang="it-IT" sz="2200" b="1" i="0" u="none" strike="noStrike" kern="1200" cap="none" spc="0" normalizeH="0" baseline="0" noProof="0">
                <a:ln>
                  <a:noFill/>
                </a:ln>
                <a:effectLst/>
                <a:uLnTx/>
                <a:uFillTx/>
                <a:latin typeface="Century Gothic" panose="020B0502020202020204" pitchFamily="34" charset="0"/>
                <a:ea typeface="MS PGothic" charset="0"/>
                <a:cs typeface="Arial"/>
              </a:rPr>
              <a:t>Le imprese extra agricole «attive» in FVG sono oltre 71 mila. </a:t>
            </a:r>
          </a:p>
          <a:p>
            <a:pPr>
              <a:defRPr/>
            </a:pPr>
            <a:r>
              <a:rPr kumimoji="0" lang="it-IT" sz="2200" b="1" i="0" u="none" strike="noStrike" kern="1200" cap="none" spc="0" normalizeH="0" baseline="0" noProof="0">
                <a:ln>
                  <a:noFill/>
                </a:ln>
                <a:effectLst/>
                <a:uLnTx/>
                <a:uFillTx/>
                <a:latin typeface="Century Gothic" panose="020B0502020202020204" pitchFamily="34" charset="0"/>
                <a:ea typeface="MS PGothic" charset="0"/>
                <a:cs typeface="Arial"/>
              </a:rPr>
              <a:t>Le imprese del terziario del FVG costituiscono </a:t>
            </a:r>
            <a:r>
              <a:rPr kumimoji="0" lang="it-IT" sz="2200" b="1" i="0" strike="noStrike" kern="1200" cap="none" spc="0" normalizeH="0" baseline="0" noProof="0">
                <a:ln>
                  <a:noFill/>
                </a:ln>
                <a:effectLst/>
                <a:uLnTx/>
                <a:uFillTx/>
                <a:latin typeface="Century Gothic" panose="020B0502020202020204" pitchFamily="34" charset="0"/>
                <a:ea typeface="MS PGothic" charset="0"/>
                <a:cs typeface="Arial"/>
              </a:rPr>
              <a:t>il 68% del totale delle imprese </a:t>
            </a:r>
            <a:r>
              <a:rPr lang="it-IT" sz="2200">
                <a:latin typeface="Century Gothic" panose="020B0502020202020204" pitchFamily="34" charset="0"/>
                <a:ea typeface="MS PGothic" charset="0"/>
                <a:cs typeface="Arial"/>
              </a:rPr>
              <a:t>extra-agricole </a:t>
            </a:r>
            <a:r>
              <a:rPr kumimoji="0" lang="it-IT" sz="2200" b="1" i="0" strike="noStrike" kern="1200" cap="none" spc="0" normalizeH="0" baseline="0" noProof="0">
                <a:ln>
                  <a:noFill/>
                </a:ln>
                <a:effectLst/>
                <a:uLnTx/>
                <a:uFillTx/>
                <a:latin typeface="Century Gothic" panose="020B0502020202020204" pitchFamily="34" charset="0"/>
                <a:ea typeface="MS PGothic" charset="0"/>
                <a:cs typeface="Arial"/>
              </a:rPr>
              <a:t>della regione.</a:t>
            </a:r>
            <a:endParaRPr lang="it-IT" sz="2200">
              <a:latin typeface="Century Gothic" panose="020B0502020202020204" pitchFamily="34" charset="0"/>
              <a:ea typeface="+mj-ea"/>
              <a:cs typeface="Arial"/>
            </a:endParaRPr>
          </a:p>
        </p:txBody>
      </p:sp>
      <p:pic>
        <p:nvPicPr>
          <p:cNvPr id="33" name="Immagine 32">
            <a:extLst>
              <a:ext uri="{FF2B5EF4-FFF2-40B4-BE49-F238E27FC236}">
                <a16:creationId xmlns:a16="http://schemas.microsoft.com/office/drawing/2014/main" id="{65EC7E28-A64D-4087-A573-0F32E5537ACF}"/>
              </a:ext>
            </a:extLst>
          </p:cNvPr>
          <p:cNvPicPr>
            <a:picLocks noChangeAspect="1"/>
          </p:cNvPicPr>
          <p:nvPr/>
        </p:nvPicPr>
        <p:blipFill>
          <a:blip r:embed="rId3"/>
          <a:stretch>
            <a:fillRect/>
          </a:stretch>
        </p:blipFill>
        <p:spPr>
          <a:xfrm>
            <a:off x="214673" y="1525488"/>
            <a:ext cx="1830233" cy="1830233"/>
          </a:xfrm>
          <a:prstGeom prst="rect">
            <a:avLst/>
          </a:prstGeom>
        </p:spPr>
      </p:pic>
      <p:sp>
        <p:nvSpPr>
          <p:cNvPr id="32" name="Text Box 49">
            <a:extLst>
              <a:ext uri="{FF2B5EF4-FFF2-40B4-BE49-F238E27FC236}">
                <a16:creationId xmlns:a16="http://schemas.microsoft.com/office/drawing/2014/main" id="{D93DC73A-862B-48F4-B167-24615558A46B}"/>
              </a:ext>
            </a:extLst>
          </p:cNvPr>
          <p:cNvSpPr txBox="1">
            <a:spLocks noChangeArrowheads="1"/>
          </p:cNvSpPr>
          <p:nvPr/>
        </p:nvSpPr>
        <p:spPr bwMode="auto">
          <a:xfrm>
            <a:off x="335360" y="6349790"/>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900" b="1">
                <a:latin typeface="Century Gothic" panose="020B0502020202020204" pitchFamily="34" charset="0"/>
              </a:rPr>
              <a:t>Fonte: </a:t>
            </a:r>
            <a:r>
              <a:rPr lang="it-IT" sz="900" b="0">
                <a:latin typeface="Century Gothic" panose="020B0502020202020204" pitchFamily="34" charset="0"/>
              </a:rPr>
              <a:t>Elaborazioni Format </a:t>
            </a:r>
            <a:r>
              <a:rPr lang="it-IT" sz="900" b="0" err="1">
                <a:latin typeface="Century Gothic" panose="020B0502020202020204" pitchFamily="34" charset="0"/>
              </a:rPr>
              <a:t>Research</a:t>
            </a:r>
            <a:r>
              <a:rPr lang="it-IT" sz="900" b="0">
                <a:latin typeface="Century Gothic" panose="020B0502020202020204" pitchFamily="34" charset="0"/>
              </a:rPr>
              <a:t> su dati </a:t>
            </a:r>
            <a:r>
              <a:rPr lang="it-IT" altLang="it-IT" sz="900" b="0">
                <a:latin typeface="Century Gothic" panose="020B0502020202020204" pitchFamily="34" charset="0"/>
              </a:rPr>
              <a:t>Infocamere (</a:t>
            </a:r>
            <a:r>
              <a:rPr lang="it-IT" altLang="it-IT" sz="900" b="0" err="1">
                <a:latin typeface="Century Gothic" panose="020B0502020202020204" pitchFamily="34" charset="0"/>
              </a:rPr>
              <a:t>Movimprese</a:t>
            </a:r>
            <a:r>
              <a:rPr lang="it-IT" altLang="it-IT" sz="900" b="0">
                <a:latin typeface="Century Gothic" panose="020B0502020202020204" pitchFamily="34" charset="0"/>
              </a:rPr>
              <a:t>).</a:t>
            </a:r>
            <a:endParaRPr lang="it-IT" sz="900" b="0" i="1">
              <a:latin typeface="Century Gothic" panose="020B0502020202020204" pitchFamily="34" charset="0"/>
            </a:endParaRPr>
          </a:p>
        </p:txBody>
      </p:sp>
      <p:sp>
        <p:nvSpPr>
          <p:cNvPr id="34" name="Rettangolo 33">
            <a:extLst>
              <a:ext uri="{FF2B5EF4-FFF2-40B4-BE49-F238E27FC236}">
                <a16:creationId xmlns:a16="http://schemas.microsoft.com/office/drawing/2014/main" id="{ED79E630-A637-8814-4E81-9246CA913CD9}"/>
              </a:ext>
            </a:extLst>
          </p:cNvPr>
          <p:cNvSpPr/>
          <p:nvPr/>
        </p:nvSpPr>
        <p:spPr>
          <a:xfrm>
            <a:off x="152145" y="3224613"/>
            <a:ext cx="4415641" cy="2308324"/>
          </a:xfrm>
          <a:prstGeom prst="rect">
            <a:avLst/>
          </a:prstGeom>
        </p:spPr>
        <p:txBody>
          <a:bodyPr wrap="square">
            <a:spAutoFit/>
          </a:bodyPr>
          <a:lstStyle/>
          <a:p>
            <a:pPr algn="ctr"/>
            <a:r>
              <a:rPr lang="it-IT" sz="4000" b="1">
                <a:latin typeface="Century Gothic" panose="020B0502020202020204" pitchFamily="34" charset="0"/>
              </a:rPr>
              <a:t>Friuli Venezia Giulia</a:t>
            </a:r>
          </a:p>
          <a:p>
            <a:pPr algn="ctr"/>
            <a:r>
              <a:rPr lang="it-IT" sz="4000" b="1">
                <a:latin typeface="Century Gothic" panose="020B0502020202020204" pitchFamily="34" charset="0"/>
              </a:rPr>
              <a:t>71.720</a:t>
            </a:r>
          </a:p>
          <a:p>
            <a:pPr algn="ctr"/>
            <a:r>
              <a:rPr lang="it-IT" sz="2400" b="0">
                <a:latin typeface="Century Gothic" panose="020B0502020202020204" pitchFamily="34" charset="0"/>
              </a:rPr>
              <a:t>Imprese attive extra agricole</a:t>
            </a:r>
            <a:endParaRPr lang="it-IT" sz="2400">
              <a:latin typeface="Century Gothic" panose="020B0502020202020204" pitchFamily="34" charset="0"/>
            </a:endParaRPr>
          </a:p>
        </p:txBody>
      </p:sp>
      <p:sp>
        <p:nvSpPr>
          <p:cNvPr id="36" name="Parentesi graffa chiusa 35">
            <a:extLst>
              <a:ext uri="{FF2B5EF4-FFF2-40B4-BE49-F238E27FC236}">
                <a16:creationId xmlns:a16="http://schemas.microsoft.com/office/drawing/2014/main" id="{DC314592-715F-DD88-B847-9F66C86F504D}"/>
              </a:ext>
            </a:extLst>
          </p:cNvPr>
          <p:cNvSpPr/>
          <p:nvPr/>
        </p:nvSpPr>
        <p:spPr bwMode="auto">
          <a:xfrm>
            <a:off x="4380173" y="2044472"/>
            <a:ext cx="450004" cy="3544153"/>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Text Box 18">
            <a:extLst>
              <a:ext uri="{FF2B5EF4-FFF2-40B4-BE49-F238E27FC236}">
                <a16:creationId xmlns:a16="http://schemas.microsoft.com/office/drawing/2014/main" id="{5DB84172-ACE3-23F0-1406-AFCFD16B649C}"/>
              </a:ext>
            </a:extLst>
          </p:cNvPr>
          <p:cNvSpPr txBox="1">
            <a:spLocks noChangeArrowheads="1"/>
          </p:cNvSpPr>
          <p:nvPr/>
        </p:nvSpPr>
        <p:spPr bwMode="auto">
          <a:xfrm>
            <a:off x="5493115" y="3304166"/>
            <a:ext cx="1679123"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Commercio</a:t>
            </a:r>
          </a:p>
        </p:txBody>
      </p:sp>
      <p:sp>
        <p:nvSpPr>
          <p:cNvPr id="38" name="Text Box 18">
            <a:extLst>
              <a:ext uri="{FF2B5EF4-FFF2-40B4-BE49-F238E27FC236}">
                <a16:creationId xmlns:a16="http://schemas.microsoft.com/office/drawing/2014/main" id="{75C09D59-8A9D-88AD-4CCB-00D1CC37A7DB}"/>
              </a:ext>
            </a:extLst>
          </p:cNvPr>
          <p:cNvSpPr txBox="1">
            <a:spLocks noChangeArrowheads="1"/>
          </p:cNvSpPr>
          <p:nvPr/>
        </p:nvSpPr>
        <p:spPr bwMode="auto">
          <a:xfrm>
            <a:off x="5493115" y="2135147"/>
            <a:ext cx="1849105"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solidFill>
                  <a:srgbClr val="F79646"/>
                </a:solidFill>
              </a:rPr>
              <a:t>Manifattura</a:t>
            </a:r>
          </a:p>
        </p:txBody>
      </p:sp>
      <p:sp>
        <p:nvSpPr>
          <p:cNvPr id="39" name="Text Box 18">
            <a:extLst>
              <a:ext uri="{FF2B5EF4-FFF2-40B4-BE49-F238E27FC236}">
                <a16:creationId xmlns:a16="http://schemas.microsoft.com/office/drawing/2014/main" id="{76891BB9-9239-B6BE-4A40-0008891D14E5}"/>
              </a:ext>
            </a:extLst>
          </p:cNvPr>
          <p:cNvSpPr txBox="1">
            <a:spLocks noChangeArrowheads="1"/>
          </p:cNvSpPr>
          <p:nvPr/>
        </p:nvSpPr>
        <p:spPr bwMode="auto">
          <a:xfrm>
            <a:off x="5493115" y="2722296"/>
            <a:ext cx="1706796"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solidFill>
                  <a:srgbClr val="F79646"/>
                </a:solidFill>
              </a:rPr>
              <a:t>Costruzioni</a:t>
            </a:r>
          </a:p>
        </p:txBody>
      </p:sp>
      <p:sp>
        <p:nvSpPr>
          <p:cNvPr id="40" name="Text Box 18">
            <a:extLst>
              <a:ext uri="{FF2B5EF4-FFF2-40B4-BE49-F238E27FC236}">
                <a16:creationId xmlns:a16="http://schemas.microsoft.com/office/drawing/2014/main" id="{8CB47BB3-71F7-1D8F-905D-F981753BD5E7}"/>
              </a:ext>
            </a:extLst>
          </p:cNvPr>
          <p:cNvSpPr txBox="1">
            <a:spLocks noChangeArrowheads="1"/>
          </p:cNvSpPr>
          <p:nvPr/>
        </p:nvSpPr>
        <p:spPr bwMode="auto">
          <a:xfrm>
            <a:off x="7232599" y="2135147"/>
            <a:ext cx="1540496"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i="0">
                <a:solidFill>
                  <a:srgbClr val="F79646"/>
                </a:solidFill>
                <a:latin typeface="Century Gothic" panose="020B0502020202020204" pitchFamily="34" charset="0"/>
              </a:rPr>
              <a:t>9.043</a:t>
            </a:r>
          </a:p>
        </p:txBody>
      </p:sp>
      <p:sp>
        <p:nvSpPr>
          <p:cNvPr id="41" name="Text Box 18">
            <a:extLst>
              <a:ext uri="{FF2B5EF4-FFF2-40B4-BE49-F238E27FC236}">
                <a16:creationId xmlns:a16="http://schemas.microsoft.com/office/drawing/2014/main" id="{94DE5391-3227-D1E7-1A24-121EE2E650A5}"/>
              </a:ext>
            </a:extLst>
          </p:cNvPr>
          <p:cNvSpPr txBox="1">
            <a:spLocks noChangeArrowheads="1"/>
          </p:cNvSpPr>
          <p:nvPr/>
        </p:nvSpPr>
        <p:spPr bwMode="auto">
          <a:xfrm>
            <a:off x="7232599" y="3304166"/>
            <a:ext cx="1540496"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i="0">
                <a:solidFill>
                  <a:srgbClr val="203864"/>
                </a:solidFill>
                <a:latin typeface="Century Gothic" panose="020B0502020202020204" pitchFamily="34" charset="0"/>
              </a:rPr>
              <a:t>16.892</a:t>
            </a:r>
          </a:p>
        </p:txBody>
      </p:sp>
      <p:sp>
        <p:nvSpPr>
          <p:cNvPr id="42" name="Text Box 18">
            <a:extLst>
              <a:ext uri="{FF2B5EF4-FFF2-40B4-BE49-F238E27FC236}">
                <a16:creationId xmlns:a16="http://schemas.microsoft.com/office/drawing/2014/main" id="{02F1CE3D-B768-DA77-C9BE-D86763B5CC24}"/>
              </a:ext>
            </a:extLst>
          </p:cNvPr>
          <p:cNvSpPr txBox="1">
            <a:spLocks noChangeArrowheads="1"/>
          </p:cNvSpPr>
          <p:nvPr/>
        </p:nvSpPr>
        <p:spPr bwMode="auto">
          <a:xfrm>
            <a:off x="7232599" y="2722296"/>
            <a:ext cx="1540496"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i="0">
                <a:solidFill>
                  <a:srgbClr val="F79646"/>
                </a:solidFill>
                <a:latin typeface="Century Gothic" panose="020B0502020202020204" pitchFamily="34" charset="0"/>
              </a:rPr>
              <a:t>13.892</a:t>
            </a:r>
          </a:p>
        </p:txBody>
      </p:sp>
      <p:sp>
        <p:nvSpPr>
          <p:cNvPr id="43" name="Text Box 18">
            <a:extLst>
              <a:ext uri="{FF2B5EF4-FFF2-40B4-BE49-F238E27FC236}">
                <a16:creationId xmlns:a16="http://schemas.microsoft.com/office/drawing/2014/main" id="{3C4B4E86-4C31-A5CD-57D2-46D8E5C6E0C8}"/>
              </a:ext>
            </a:extLst>
          </p:cNvPr>
          <p:cNvSpPr txBox="1">
            <a:spLocks noChangeArrowheads="1"/>
          </p:cNvSpPr>
          <p:nvPr/>
        </p:nvSpPr>
        <p:spPr bwMode="auto">
          <a:xfrm>
            <a:off x="5493116" y="3922341"/>
            <a:ext cx="1571610"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Turismo</a:t>
            </a:r>
          </a:p>
        </p:txBody>
      </p:sp>
      <p:sp>
        <p:nvSpPr>
          <p:cNvPr id="46" name="Text Box 18">
            <a:extLst>
              <a:ext uri="{FF2B5EF4-FFF2-40B4-BE49-F238E27FC236}">
                <a16:creationId xmlns:a16="http://schemas.microsoft.com/office/drawing/2014/main" id="{6E297522-0958-C47A-721D-25E0C40DD9EA}"/>
              </a:ext>
            </a:extLst>
          </p:cNvPr>
          <p:cNvSpPr txBox="1">
            <a:spLocks noChangeArrowheads="1"/>
          </p:cNvSpPr>
          <p:nvPr/>
        </p:nvSpPr>
        <p:spPr bwMode="auto">
          <a:xfrm>
            <a:off x="5493115" y="4487934"/>
            <a:ext cx="1450657"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Servizi</a:t>
            </a:r>
          </a:p>
        </p:txBody>
      </p:sp>
      <p:sp>
        <p:nvSpPr>
          <p:cNvPr id="48" name="Text Box 18">
            <a:extLst>
              <a:ext uri="{FF2B5EF4-FFF2-40B4-BE49-F238E27FC236}">
                <a16:creationId xmlns:a16="http://schemas.microsoft.com/office/drawing/2014/main" id="{B7D5905B-1AAB-32A1-86AD-219B9B8E414E}"/>
              </a:ext>
            </a:extLst>
          </p:cNvPr>
          <p:cNvSpPr txBox="1">
            <a:spLocks noChangeArrowheads="1"/>
          </p:cNvSpPr>
          <p:nvPr/>
        </p:nvSpPr>
        <p:spPr bwMode="auto">
          <a:xfrm>
            <a:off x="7232599" y="3922341"/>
            <a:ext cx="1540496"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i="0">
                <a:solidFill>
                  <a:srgbClr val="203864"/>
                </a:solidFill>
                <a:latin typeface="Century Gothic" panose="020B0502020202020204" pitchFamily="34" charset="0"/>
              </a:rPr>
              <a:t>6.896</a:t>
            </a:r>
          </a:p>
        </p:txBody>
      </p:sp>
      <p:sp>
        <p:nvSpPr>
          <p:cNvPr id="49" name="Text Box 18">
            <a:extLst>
              <a:ext uri="{FF2B5EF4-FFF2-40B4-BE49-F238E27FC236}">
                <a16:creationId xmlns:a16="http://schemas.microsoft.com/office/drawing/2014/main" id="{7B0B609E-FEC9-B45D-3859-542FF7AF2BD7}"/>
              </a:ext>
            </a:extLst>
          </p:cNvPr>
          <p:cNvSpPr txBox="1">
            <a:spLocks noChangeArrowheads="1"/>
          </p:cNvSpPr>
          <p:nvPr/>
        </p:nvSpPr>
        <p:spPr bwMode="auto">
          <a:xfrm>
            <a:off x="7232599" y="4487934"/>
            <a:ext cx="1540496"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i="0">
                <a:solidFill>
                  <a:srgbClr val="203864"/>
                </a:solidFill>
                <a:latin typeface="Century Gothic" panose="020B0502020202020204" pitchFamily="34" charset="0"/>
              </a:rPr>
              <a:t>24.997</a:t>
            </a:r>
          </a:p>
        </p:txBody>
      </p:sp>
      <p:sp>
        <p:nvSpPr>
          <p:cNvPr id="50" name="Text Box 18">
            <a:extLst>
              <a:ext uri="{FF2B5EF4-FFF2-40B4-BE49-F238E27FC236}">
                <a16:creationId xmlns:a16="http://schemas.microsoft.com/office/drawing/2014/main" id="{50E49392-CCBE-1214-FC91-82DE6C8C03A9}"/>
              </a:ext>
            </a:extLst>
          </p:cNvPr>
          <p:cNvSpPr txBox="1">
            <a:spLocks noChangeArrowheads="1"/>
          </p:cNvSpPr>
          <p:nvPr/>
        </p:nvSpPr>
        <p:spPr bwMode="auto">
          <a:xfrm>
            <a:off x="5493115" y="5235446"/>
            <a:ext cx="2376264"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400" b="1" i="1">
                <a:solidFill>
                  <a:schemeClr val="tx1"/>
                </a:solidFill>
              </a:rPr>
              <a:t>TOTALE</a:t>
            </a:r>
          </a:p>
        </p:txBody>
      </p:sp>
      <p:sp>
        <p:nvSpPr>
          <p:cNvPr id="51" name="Text Box 18">
            <a:extLst>
              <a:ext uri="{FF2B5EF4-FFF2-40B4-BE49-F238E27FC236}">
                <a16:creationId xmlns:a16="http://schemas.microsoft.com/office/drawing/2014/main" id="{2EC4961D-01AA-460C-A2BE-F2CE697A8F36}"/>
              </a:ext>
            </a:extLst>
          </p:cNvPr>
          <p:cNvSpPr txBox="1">
            <a:spLocks noChangeArrowheads="1"/>
          </p:cNvSpPr>
          <p:nvPr/>
        </p:nvSpPr>
        <p:spPr bwMode="auto">
          <a:xfrm>
            <a:off x="7302622" y="5235446"/>
            <a:ext cx="1400451"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1400">
                <a:solidFill>
                  <a:schemeClr val="tx1"/>
                </a:solidFill>
                <a:latin typeface="Century Gothic" panose="020B0502020202020204" pitchFamily="34" charset="0"/>
              </a:rPr>
              <a:t>71.720</a:t>
            </a:r>
          </a:p>
        </p:txBody>
      </p:sp>
      <p:cxnSp>
        <p:nvCxnSpPr>
          <p:cNvPr id="52" name="Connettore diritto 51">
            <a:extLst>
              <a:ext uri="{FF2B5EF4-FFF2-40B4-BE49-F238E27FC236}">
                <a16:creationId xmlns:a16="http://schemas.microsoft.com/office/drawing/2014/main" id="{137B0A39-D6DF-ADA9-B715-AB4675B7741F}"/>
              </a:ext>
            </a:extLst>
          </p:cNvPr>
          <p:cNvCxnSpPr>
            <a:cxnSpLocks/>
          </p:cNvCxnSpPr>
          <p:nvPr/>
        </p:nvCxnSpPr>
        <p:spPr bwMode="auto">
          <a:xfrm>
            <a:off x="5500704" y="5200325"/>
            <a:ext cx="6372000" cy="0"/>
          </a:xfrm>
          <a:prstGeom prst="line">
            <a:avLst/>
          </a:prstGeom>
          <a:noFill/>
          <a:ln w="12700" cap="flat" cmpd="sng" algn="ctr">
            <a:solidFill>
              <a:schemeClr val="tx1"/>
            </a:solidFill>
            <a:prstDash val="solid"/>
            <a:round/>
            <a:headEnd type="none" w="med" len="med"/>
            <a:tailEnd type="none" w="med" len="med"/>
          </a:ln>
          <a:effectLst/>
        </p:spPr>
      </p:cxnSp>
      <p:sp>
        <p:nvSpPr>
          <p:cNvPr id="53" name="Text Box 18">
            <a:extLst>
              <a:ext uri="{FF2B5EF4-FFF2-40B4-BE49-F238E27FC236}">
                <a16:creationId xmlns:a16="http://schemas.microsoft.com/office/drawing/2014/main" id="{4091EA17-E8FE-A24B-6541-AD7FDDCB6EF5}"/>
              </a:ext>
            </a:extLst>
          </p:cNvPr>
          <p:cNvSpPr txBox="1">
            <a:spLocks noChangeArrowheads="1"/>
          </p:cNvSpPr>
          <p:nvPr/>
        </p:nvSpPr>
        <p:spPr bwMode="auto">
          <a:xfrm>
            <a:off x="9414174" y="3594647"/>
            <a:ext cx="2457892" cy="1002455"/>
          </a:xfrm>
          <a:prstGeom prst="rect">
            <a:avLst/>
          </a:prstGeom>
          <a:solidFill>
            <a:srgbClr val="203864"/>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800" b="1" i="1">
                <a:solidFill>
                  <a:schemeClr val="bg1"/>
                </a:solidFill>
              </a:rPr>
              <a:t>TERZIARIO 48 MILA</a:t>
            </a:r>
          </a:p>
          <a:p>
            <a:pPr>
              <a:lnSpc>
                <a:spcPct val="100000"/>
              </a:lnSpc>
            </a:pPr>
            <a:r>
              <a:rPr lang="it-IT" altLang="it-IT" sz="1800" i="1">
                <a:solidFill>
                  <a:schemeClr val="bg1"/>
                </a:solidFill>
              </a:rPr>
              <a:t>(68% delle imprese extra agricole)</a:t>
            </a:r>
          </a:p>
        </p:txBody>
      </p:sp>
      <p:pic>
        <p:nvPicPr>
          <p:cNvPr id="54" name="Elemento grafico 53" descr="Gru">
            <a:extLst>
              <a:ext uri="{FF2B5EF4-FFF2-40B4-BE49-F238E27FC236}">
                <a16:creationId xmlns:a16="http://schemas.microsoft.com/office/drawing/2014/main" id="{B93F73EB-7DBE-062A-C8C1-6E23A2EEAFF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9589" y="2642143"/>
            <a:ext cx="516155" cy="516155"/>
          </a:xfrm>
          <a:prstGeom prst="rect">
            <a:avLst/>
          </a:prstGeom>
        </p:spPr>
      </p:pic>
      <p:pic>
        <p:nvPicPr>
          <p:cNvPr id="55" name="Elemento grafico 54" descr="Fabbrica">
            <a:extLst>
              <a:ext uri="{FF2B5EF4-FFF2-40B4-BE49-F238E27FC236}">
                <a16:creationId xmlns:a16="http://schemas.microsoft.com/office/drawing/2014/main" id="{5849DA8B-4192-B6BA-E0F2-E223EE92CB76}"/>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3781" y="2029223"/>
            <a:ext cx="567771" cy="567771"/>
          </a:xfrm>
          <a:prstGeom prst="rect">
            <a:avLst/>
          </a:prstGeom>
        </p:spPr>
      </p:pic>
      <p:pic>
        <p:nvPicPr>
          <p:cNvPr id="56" name="Elemento grafico 55" descr="Carrello della spesa">
            <a:extLst>
              <a:ext uri="{FF2B5EF4-FFF2-40B4-BE49-F238E27FC236}">
                <a16:creationId xmlns:a16="http://schemas.microsoft.com/office/drawing/2014/main" id="{B1A40D53-1910-8D31-6137-E3E226AD29A6}"/>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79589" y="3264879"/>
            <a:ext cx="516155" cy="516155"/>
          </a:xfrm>
          <a:prstGeom prst="rect">
            <a:avLst/>
          </a:prstGeom>
        </p:spPr>
      </p:pic>
      <p:pic>
        <p:nvPicPr>
          <p:cNvPr id="57" name="Elemento grafico 56" descr="Ingranaggi">
            <a:extLst>
              <a:ext uri="{FF2B5EF4-FFF2-40B4-BE49-F238E27FC236}">
                <a16:creationId xmlns:a16="http://schemas.microsoft.com/office/drawing/2014/main" id="{A53142B0-877F-E4A9-F9C2-9FF8E7FAA9F1}"/>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9589" y="4427487"/>
            <a:ext cx="516155" cy="516155"/>
          </a:xfrm>
          <a:prstGeom prst="rect">
            <a:avLst/>
          </a:prstGeom>
        </p:spPr>
      </p:pic>
      <p:pic>
        <p:nvPicPr>
          <p:cNvPr id="58" name="Elemento grafico 57" descr="Edificio">
            <a:extLst>
              <a:ext uri="{FF2B5EF4-FFF2-40B4-BE49-F238E27FC236}">
                <a16:creationId xmlns:a16="http://schemas.microsoft.com/office/drawing/2014/main" id="{3B5CB15B-0395-C6C6-1280-84AF1C1B5531}"/>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03050" y="3907836"/>
            <a:ext cx="469232" cy="469232"/>
          </a:xfrm>
          <a:prstGeom prst="rect">
            <a:avLst/>
          </a:prstGeom>
        </p:spPr>
      </p:pic>
      <p:sp>
        <p:nvSpPr>
          <p:cNvPr id="59" name="Text Box 18">
            <a:extLst>
              <a:ext uri="{FF2B5EF4-FFF2-40B4-BE49-F238E27FC236}">
                <a16:creationId xmlns:a16="http://schemas.microsoft.com/office/drawing/2014/main" id="{F703DC84-7D31-EA9B-FC5B-BA73A3101472}"/>
              </a:ext>
            </a:extLst>
          </p:cNvPr>
          <p:cNvSpPr txBox="1">
            <a:spLocks noChangeArrowheads="1"/>
          </p:cNvSpPr>
          <p:nvPr/>
        </p:nvSpPr>
        <p:spPr bwMode="auto">
          <a:xfrm>
            <a:off x="7229464" y="1613511"/>
            <a:ext cx="1546766" cy="396927"/>
          </a:xfrm>
          <a:prstGeom prst="rect">
            <a:avLst/>
          </a:prstGeom>
          <a:solidFill>
            <a:schemeClr val="tx1"/>
          </a:solid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i="0">
                <a:latin typeface="Century Gothic" panose="020B0502020202020204" pitchFamily="34" charset="0"/>
              </a:rPr>
              <a:t>FVG</a:t>
            </a:r>
          </a:p>
        </p:txBody>
      </p:sp>
      <p:sp>
        <p:nvSpPr>
          <p:cNvPr id="60" name="Parentesi graffa chiusa 59">
            <a:extLst>
              <a:ext uri="{FF2B5EF4-FFF2-40B4-BE49-F238E27FC236}">
                <a16:creationId xmlns:a16="http://schemas.microsoft.com/office/drawing/2014/main" id="{D0512859-5F08-89E3-C921-509749CE0047}"/>
              </a:ext>
            </a:extLst>
          </p:cNvPr>
          <p:cNvSpPr/>
          <p:nvPr/>
        </p:nvSpPr>
        <p:spPr bwMode="auto">
          <a:xfrm>
            <a:off x="8766101" y="2231721"/>
            <a:ext cx="458723" cy="838185"/>
          </a:xfrm>
          <a:prstGeom prst="rightBrace">
            <a:avLst/>
          </a:prstGeom>
          <a:noFill/>
          <a:ln w="28575" cap="flat" cmpd="sng" algn="ctr">
            <a:solidFill>
              <a:srgbClr val="F796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1" name="Parentesi graffa chiusa 60">
            <a:extLst>
              <a:ext uri="{FF2B5EF4-FFF2-40B4-BE49-F238E27FC236}">
                <a16:creationId xmlns:a16="http://schemas.microsoft.com/office/drawing/2014/main" id="{272ABD60-9466-2690-6001-25AEE1FC523C}"/>
              </a:ext>
            </a:extLst>
          </p:cNvPr>
          <p:cNvSpPr/>
          <p:nvPr/>
        </p:nvSpPr>
        <p:spPr bwMode="auto">
          <a:xfrm>
            <a:off x="8766101" y="3353427"/>
            <a:ext cx="458723" cy="1484896"/>
          </a:xfrm>
          <a:prstGeom prst="rightBrace">
            <a:avLst/>
          </a:prstGeom>
          <a:noFill/>
          <a:ln w="28575"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Text Box 18">
            <a:extLst>
              <a:ext uri="{FF2B5EF4-FFF2-40B4-BE49-F238E27FC236}">
                <a16:creationId xmlns:a16="http://schemas.microsoft.com/office/drawing/2014/main" id="{7580170E-DF1F-63B4-53E5-8984A9A82AC6}"/>
              </a:ext>
            </a:extLst>
          </p:cNvPr>
          <p:cNvSpPr txBox="1">
            <a:spLocks noChangeArrowheads="1"/>
          </p:cNvSpPr>
          <p:nvPr/>
        </p:nvSpPr>
        <p:spPr bwMode="auto">
          <a:xfrm>
            <a:off x="9414174" y="2149585"/>
            <a:ext cx="2457892" cy="1002455"/>
          </a:xfrm>
          <a:prstGeom prst="rect">
            <a:avLst/>
          </a:prstGeom>
          <a:solidFill>
            <a:srgbClr val="F79646"/>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800" b="1" i="1">
                <a:solidFill>
                  <a:schemeClr val="bg1"/>
                </a:solidFill>
              </a:rPr>
              <a:t>INDUSTRIA 22 MILA</a:t>
            </a:r>
          </a:p>
          <a:p>
            <a:pPr>
              <a:lnSpc>
                <a:spcPct val="100000"/>
              </a:lnSpc>
            </a:pPr>
            <a:r>
              <a:rPr lang="it-IT" altLang="it-IT" sz="1800" i="1">
                <a:solidFill>
                  <a:schemeClr val="bg1"/>
                </a:solidFill>
              </a:rPr>
              <a:t>(32% delle imprese extra agricole)</a:t>
            </a:r>
          </a:p>
        </p:txBody>
      </p:sp>
      <p:pic>
        <p:nvPicPr>
          <p:cNvPr id="63" name="Elemento grafico 62" descr="Insegnante">
            <a:extLst>
              <a:ext uri="{FF2B5EF4-FFF2-40B4-BE49-F238E27FC236}">
                <a16:creationId xmlns:a16="http://schemas.microsoft.com/office/drawing/2014/main" id="{CAFF1628-80B0-9CDA-2CF9-038502E8F025}"/>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3369" y="5717650"/>
            <a:ext cx="567771" cy="567771"/>
          </a:xfrm>
          <a:prstGeom prst="rect">
            <a:avLst/>
          </a:prstGeom>
        </p:spPr>
      </p:pic>
      <p:sp>
        <p:nvSpPr>
          <p:cNvPr id="64" name="Rettangolo 63">
            <a:extLst>
              <a:ext uri="{FF2B5EF4-FFF2-40B4-BE49-F238E27FC236}">
                <a16:creationId xmlns:a16="http://schemas.microsoft.com/office/drawing/2014/main" id="{7AF2832A-E010-ECD1-1E1A-BF0178E8786D}"/>
              </a:ext>
            </a:extLst>
          </p:cNvPr>
          <p:cNvSpPr/>
          <p:nvPr/>
        </p:nvSpPr>
        <p:spPr>
          <a:xfrm>
            <a:off x="951512" y="5796974"/>
            <a:ext cx="11067801" cy="577081"/>
          </a:xfrm>
          <a:prstGeom prst="rect">
            <a:avLst/>
          </a:prstGeom>
        </p:spPr>
        <p:txBody>
          <a:bodyPr wrap="square">
            <a:spAutoFit/>
          </a:bodyPr>
          <a:lstStyle/>
          <a:p>
            <a:pPr>
              <a:spcBef>
                <a:spcPts val="600"/>
              </a:spcBef>
            </a:pPr>
            <a:r>
              <a:rPr lang="it-IT" sz="1050" b="1" i="1" u="sng">
                <a:latin typeface="Century Gothic" panose="020B0502020202020204" pitchFamily="34" charset="0"/>
              </a:rPr>
              <a:t>IMPRESE INCLUSE NELL’ANALISI</a:t>
            </a:r>
            <a:r>
              <a:rPr lang="it-IT" sz="1050" b="1" i="1">
                <a:latin typeface="Century Gothic" panose="020B0502020202020204" pitchFamily="34" charset="0"/>
              </a:rPr>
              <a:t>: </a:t>
            </a:r>
            <a:r>
              <a:rPr lang="it-IT" sz="1050" i="1">
                <a:latin typeface="Century Gothic" panose="020B0502020202020204" pitchFamily="34" charset="0"/>
              </a:rPr>
              <a:t>Manifattura</a:t>
            </a:r>
            <a:r>
              <a:rPr lang="it-IT" sz="1050" b="0" i="1">
                <a:latin typeface="Century Gothic" panose="020B0502020202020204" pitchFamily="34" charset="0"/>
              </a:rPr>
              <a:t> (B_C_D_E); </a:t>
            </a:r>
            <a:r>
              <a:rPr lang="it-IT" sz="1050" i="1">
                <a:latin typeface="Century Gothic" panose="020B0502020202020204" pitchFamily="34" charset="0"/>
              </a:rPr>
              <a:t>Costruzioni</a:t>
            </a:r>
            <a:r>
              <a:rPr lang="it-IT" sz="1050" b="0" i="1">
                <a:latin typeface="Century Gothic" panose="020B0502020202020204" pitchFamily="34" charset="0"/>
              </a:rPr>
              <a:t> (F); </a:t>
            </a:r>
            <a:r>
              <a:rPr lang="it-IT" sz="1050" i="1">
                <a:latin typeface="Century Gothic" panose="020B0502020202020204" pitchFamily="34" charset="0"/>
              </a:rPr>
              <a:t>Commercio</a:t>
            </a:r>
            <a:r>
              <a:rPr lang="it-IT" sz="1050" b="0" i="1">
                <a:latin typeface="Century Gothic" panose="020B0502020202020204" pitchFamily="34" charset="0"/>
              </a:rPr>
              <a:t> (G); </a:t>
            </a:r>
            <a:r>
              <a:rPr lang="it-IT" sz="1050" i="1">
                <a:latin typeface="Century Gothic" panose="020B0502020202020204" pitchFamily="34" charset="0"/>
              </a:rPr>
              <a:t>Turismo</a:t>
            </a:r>
            <a:r>
              <a:rPr lang="it-IT" sz="1050" b="0" i="1">
                <a:latin typeface="Century Gothic" panose="020B0502020202020204" pitchFamily="34" charset="0"/>
              </a:rPr>
              <a:t> (I); </a:t>
            </a:r>
            <a:r>
              <a:rPr lang="it-IT" sz="1050" i="1">
                <a:latin typeface="Century Gothic" panose="020B0502020202020204" pitchFamily="34" charset="0"/>
              </a:rPr>
              <a:t>Servizi </a:t>
            </a:r>
            <a:r>
              <a:rPr lang="it-IT" sz="1050" b="0" i="1">
                <a:latin typeface="Century Gothic" panose="020B0502020202020204" pitchFamily="34" charset="0"/>
              </a:rPr>
              <a:t>(H_J_L_M_N_O_P_Q_R_S).</a:t>
            </a:r>
            <a:br>
              <a:rPr lang="it-IT" sz="1050" b="0" i="1">
                <a:latin typeface="Century Gothic" panose="020B0502020202020204" pitchFamily="34" charset="0"/>
              </a:rPr>
            </a:br>
            <a:r>
              <a:rPr lang="it-IT" sz="1050" b="1" i="1" u="sng">
                <a:latin typeface="Century Gothic" panose="020B0502020202020204" pitchFamily="34" charset="0"/>
              </a:rPr>
              <a:t>IMPRESE ESCLUSE DALL’ANALISI</a:t>
            </a:r>
            <a:r>
              <a:rPr lang="it-IT" sz="1050" b="1" i="1">
                <a:latin typeface="Century Gothic" panose="020B0502020202020204" pitchFamily="34" charset="0"/>
              </a:rPr>
              <a:t>: </a:t>
            </a:r>
            <a:r>
              <a:rPr lang="it-IT" sz="1050" i="1">
                <a:latin typeface="Century Gothic" panose="020B0502020202020204" pitchFamily="34" charset="0"/>
              </a:rPr>
              <a:t>Agricoltura </a:t>
            </a:r>
            <a:r>
              <a:rPr lang="it-IT" sz="1050" b="0" i="1">
                <a:latin typeface="Century Gothic" panose="020B0502020202020204" pitchFamily="34" charset="0"/>
              </a:rPr>
              <a:t>(A); </a:t>
            </a:r>
            <a:r>
              <a:rPr lang="it-IT" sz="1050" i="1">
                <a:latin typeface="Century Gothic" panose="020B0502020202020204" pitchFamily="34" charset="0"/>
              </a:rPr>
              <a:t>Attività finanziarie e assicurative</a:t>
            </a:r>
            <a:r>
              <a:rPr lang="it-IT" sz="1050" b="0" i="1">
                <a:latin typeface="Century Gothic" panose="020B0502020202020204" pitchFamily="34" charset="0"/>
              </a:rPr>
              <a:t> (K); </a:t>
            </a:r>
            <a:r>
              <a:rPr lang="it-IT" sz="1050" i="1">
                <a:latin typeface="Century Gothic" panose="020B0502020202020204" pitchFamily="34" charset="0"/>
              </a:rPr>
              <a:t>Attività di servizi domestici</a:t>
            </a:r>
            <a:r>
              <a:rPr lang="it-IT" sz="1050" b="0" i="1">
                <a:latin typeface="Century Gothic" panose="020B0502020202020204" pitchFamily="34" charset="0"/>
              </a:rPr>
              <a:t> (T); </a:t>
            </a:r>
            <a:r>
              <a:rPr lang="it-IT" sz="1050" i="1">
                <a:latin typeface="Century Gothic" panose="020B0502020202020204" pitchFamily="34" charset="0"/>
              </a:rPr>
              <a:t>Organismi extraterritoriali</a:t>
            </a:r>
            <a:r>
              <a:rPr lang="it-IT" sz="1050" b="0" i="1">
                <a:latin typeface="Century Gothic" panose="020B0502020202020204" pitchFamily="34" charset="0"/>
              </a:rPr>
              <a:t> (U); </a:t>
            </a:r>
            <a:r>
              <a:rPr lang="it-IT" sz="1050" i="1">
                <a:latin typeface="Century Gothic" panose="020B0502020202020204" pitchFamily="34" charset="0"/>
              </a:rPr>
              <a:t>Imprese «non classificate»</a:t>
            </a:r>
            <a:r>
              <a:rPr lang="it-IT" sz="1050" b="0" i="1">
                <a:latin typeface="Century Gothic" panose="020B0502020202020204" pitchFamily="34" charset="0"/>
              </a:rPr>
              <a:t> (NC). </a:t>
            </a:r>
          </a:p>
        </p:txBody>
      </p:sp>
    </p:spTree>
    <p:extLst>
      <p:ext uri="{BB962C8B-B14F-4D97-AF65-F5344CB8AC3E}">
        <p14:creationId xmlns:p14="http://schemas.microsoft.com/office/powerpoint/2010/main" val="347969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CC0E57AF-0E08-4B34-9A7B-E8A3307D4637}"/>
              </a:ext>
            </a:extLst>
          </p:cNvPr>
          <p:cNvSpPr txBox="1">
            <a:spLocks/>
          </p:cNvSpPr>
          <p:nvPr/>
        </p:nvSpPr>
        <p:spPr>
          <a:xfrm>
            <a:off x="335360" y="93001"/>
            <a:ext cx="11521280" cy="1425102"/>
          </a:xfrm>
          <a:prstGeom prst="rect">
            <a:avLst/>
          </a:prstGeom>
        </p:spPr>
        <p:txBody>
          <a:bodyPr wrap="square" lIns="67500" tIns="35100" rIns="67500" bIns="35100">
            <a:spAutoFit/>
          </a:bodyPr>
          <a:lstStyle/>
          <a:p>
            <a:pPr>
              <a:defRPr/>
            </a:pPr>
            <a:r>
              <a:rPr lang="it-IT" sz="2200" b="1">
                <a:solidFill>
                  <a:srgbClr val="203864"/>
                </a:solidFill>
                <a:latin typeface="Century Gothic" panose="020B0502020202020204" pitchFamily="34" charset="0"/>
                <a:ea typeface="+mj-ea"/>
                <a:cs typeface="Arial"/>
              </a:rPr>
              <a:t>Demografia imprese del TERZIARIO (</a:t>
            </a:r>
            <a:r>
              <a:rPr lang="it-IT" sz="2200" b="1" u="sng">
                <a:solidFill>
                  <a:srgbClr val="203864"/>
                </a:solidFill>
                <a:latin typeface="Century Gothic" panose="020B0502020202020204" pitchFamily="34" charset="0"/>
                <a:ea typeface="+mj-ea"/>
                <a:cs typeface="Arial"/>
              </a:rPr>
              <a:t>FVG e Italia</a:t>
            </a:r>
            <a:r>
              <a:rPr lang="it-IT" sz="2200" b="1">
                <a:solidFill>
                  <a:srgbClr val="203864"/>
                </a:solidFill>
                <a:latin typeface="Century Gothic" panose="020B0502020202020204" pitchFamily="34" charset="0"/>
                <a:ea typeface="+mj-ea"/>
                <a:cs typeface="Arial"/>
              </a:rPr>
              <a:t>) | </a:t>
            </a:r>
            <a:r>
              <a:rPr lang="it-IT" sz="2200" b="1">
                <a:latin typeface="Century Gothic" panose="020B0502020202020204" pitchFamily="34" charset="0"/>
                <a:ea typeface="+mj-ea"/>
                <a:cs typeface="Arial"/>
              </a:rPr>
              <a:t>Il saldo tra imprese nuove nate e imprese cessate in FVG è in deciso miglioramento nell’ultimo trimestre rispetto al periodo precedente (3%). Il dato del FVG è assolutamente più performante rispetto al dato nazionale (31%). </a:t>
            </a:r>
            <a:r>
              <a:rPr lang="it-IT" sz="2200" b="1" u="sng">
                <a:highlight>
                  <a:srgbClr val="FFFF00"/>
                </a:highlight>
                <a:latin typeface="Century Gothic" panose="020B0502020202020204" pitchFamily="34" charset="0"/>
                <a:ea typeface="+mj-ea"/>
                <a:cs typeface="Arial"/>
              </a:rPr>
              <a:t>In FVG le imprese sono più resilienti rispetto al resto d’Italia</a:t>
            </a:r>
          </a:p>
        </p:txBody>
      </p:sp>
      <p:sp>
        <p:nvSpPr>
          <p:cNvPr id="2" name="Rettangolo 93">
            <a:extLst>
              <a:ext uri="{FF2B5EF4-FFF2-40B4-BE49-F238E27FC236}">
                <a16:creationId xmlns:a16="http://schemas.microsoft.com/office/drawing/2014/main" id="{CAA1A710-0F94-4489-B1E6-F7E12370CF9C}"/>
              </a:ext>
            </a:extLst>
          </p:cNvPr>
          <p:cNvSpPr>
            <a:spLocks noChangeArrowheads="1"/>
          </p:cNvSpPr>
          <p:nvPr/>
        </p:nvSpPr>
        <p:spPr bwMode="auto">
          <a:xfrm>
            <a:off x="1142755" y="6573883"/>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sp>
        <p:nvSpPr>
          <p:cNvPr id="13" name="Rettangolo 12">
            <a:extLst>
              <a:ext uri="{FF2B5EF4-FFF2-40B4-BE49-F238E27FC236}">
                <a16:creationId xmlns:a16="http://schemas.microsoft.com/office/drawing/2014/main" id="{182285AD-BEEE-C002-BBE7-2D6AB9D8871F}"/>
              </a:ext>
            </a:extLst>
          </p:cNvPr>
          <p:cNvSpPr/>
          <p:nvPr/>
        </p:nvSpPr>
        <p:spPr>
          <a:xfrm>
            <a:off x="141445" y="2595026"/>
            <a:ext cx="906458" cy="400110"/>
          </a:xfrm>
          <a:prstGeom prst="rect">
            <a:avLst/>
          </a:prstGeom>
          <a:solidFill>
            <a:schemeClr val="tx1"/>
          </a:solidFill>
        </p:spPr>
        <p:txBody>
          <a:bodyPr wrap="square" anchor="ctr" anchorCtr="0">
            <a:spAutoFit/>
          </a:bodyPr>
          <a:lstStyle/>
          <a:p>
            <a:pPr algn="ctr"/>
            <a:r>
              <a:rPr lang="it-IT" sz="2000">
                <a:solidFill>
                  <a:schemeClr val="bg1"/>
                </a:solidFill>
                <a:latin typeface="Century Gothic" panose="020B0502020202020204" pitchFamily="34" charset="0"/>
              </a:rPr>
              <a:t>FVG</a:t>
            </a:r>
            <a:endParaRPr lang="it-IT" sz="2000" i="1">
              <a:solidFill>
                <a:schemeClr val="bg1"/>
              </a:solidFill>
              <a:latin typeface="Century Gothic" panose="020B0502020202020204" pitchFamily="34" charset="0"/>
            </a:endParaRPr>
          </a:p>
        </p:txBody>
      </p:sp>
      <p:sp>
        <p:nvSpPr>
          <p:cNvPr id="14" name="Parentesi graffa aperta 13">
            <a:extLst>
              <a:ext uri="{FF2B5EF4-FFF2-40B4-BE49-F238E27FC236}">
                <a16:creationId xmlns:a16="http://schemas.microsoft.com/office/drawing/2014/main" id="{9E800A72-5316-F719-40EC-4A53770E267D}"/>
              </a:ext>
            </a:extLst>
          </p:cNvPr>
          <p:cNvSpPr/>
          <p:nvPr/>
        </p:nvSpPr>
        <p:spPr bwMode="auto">
          <a:xfrm>
            <a:off x="1155914" y="1568780"/>
            <a:ext cx="449469" cy="2452603"/>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Rettangolo 15">
            <a:extLst>
              <a:ext uri="{FF2B5EF4-FFF2-40B4-BE49-F238E27FC236}">
                <a16:creationId xmlns:a16="http://schemas.microsoft.com/office/drawing/2014/main" id="{AFEF7A4B-BBBC-ED0F-12A0-439DFF07B6F5}"/>
              </a:ext>
            </a:extLst>
          </p:cNvPr>
          <p:cNvSpPr/>
          <p:nvPr/>
        </p:nvSpPr>
        <p:spPr>
          <a:xfrm>
            <a:off x="141445" y="5170796"/>
            <a:ext cx="906458" cy="400110"/>
          </a:xfrm>
          <a:prstGeom prst="rect">
            <a:avLst/>
          </a:prstGeom>
          <a:solidFill>
            <a:schemeClr val="tx1"/>
          </a:solidFill>
        </p:spPr>
        <p:txBody>
          <a:bodyPr wrap="square" anchor="ctr" anchorCtr="0">
            <a:spAutoFit/>
          </a:bodyPr>
          <a:lstStyle/>
          <a:p>
            <a:pPr algn="ctr"/>
            <a:r>
              <a:rPr lang="it-IT" sz="2000">
                <a:solidFill>
                  <a:schemeClr val="bg1"/>
                </a:solidFill>
                <a:latin typeface="Century Gothic" panose="020B0502020202020204" pitchFamily="34" charset="0"/>
              </a:rPr>
              <a:t>Italia</a:t>
            </a:r>
            <a:endParaRPr lang="it-IT" sz="2000" i="1">
              <a:solidFill>
                <a:schemeClr val="bg1"/>
              </a:solidFill>
              <a:latin typeface="Century Gothic" panose="020B0502020202020204" pitchFamily="34" charset="0"/>
            </a:endParaRPr>
          </a:p>
        </p:txBody>
      </p:sp>
      <p:sp>
        <p:nvSpPr>
          <p:cNvPr id="20" name="Parentesi graffa aperta 19">
            <a:extLst>
              <a:ext uri="{FF2B5EF4-FFF2-40B4-BE49-F238E27FC236}">
                <a16:creationId xmlns:a16="http://schemas.microsoft.com/office/drawing/2014/main" id="{206A9429-C0F3-3C6D-85C0-1C72957BD3B4}"/>
              </a:ext>
            </a:extLst>
          </p:cNvPr>
          <p:cNvSpPr/>
          <p:nvPr/>
        </p:nvSpPr>
        <p:spPr bwMode="auto">
          <a:xfrm>
            <a:off x="1155914" y="4144550"/>
            <a:ext cx="449469" cy="2452603"/>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8" name="Immagine 17">
            <a:extLst>
              <a:ext uri="{FF2B5EF4-FFF2-40B4-BE49-F238E27FC236}">
                <a16:creationId xmlns:a16="http://schemas.microsoft.com/office/drawing/2014/main" id="{CD4B744E-4D25-45CA-70C2-980565708F81}"/>
              </a:ext>
            </a:extLst>
          </p:cNvPr>
          <p:cNvPicPr>
            <a:picLocks noChangeAspect="1"/>
          </p:cNvPicPr>
          <p:nvPr/>
        </p:nvPicPr>
        <p:blipFill>
          <a:blip r:embed="rId2"/>
          <a:stretch>
            <a:fillRect/>
          </a:stretch>
        </p:blipFill>
        <p:spPr>
          <a:xfrm>
            <a:off x="4564660" y="4384763"/>
            <a:ext cx="3250439" cy="2304000"/>
          </a:xfrm>
          <a:prstGeom prst="rect">
            <a:avLst/>
          </a:prstGeom>
        </p:spPr>
      </p:pic>
      <p:pic>
        <p:nvPicPr>
          <p:cNvPr id="40" name="Immagine 39">
            <a:extLst>
              <a:ext uri="{FF2B5EF4-FFF2-40B4-BE49-F238E27FC236}">
                <a16:creationId xmlns:a16="http://schemas.microsoft.com/office/drawing/2014/main" id="{B04589F7-A18E-5670-C751-AB1CF48D8732}"/>
              </a:ext>
            </a:extLst>
          </p:cNvPr>
          <p:cNvPicPr>
            <a:picLocks noChangeAspect="1"/>
          </p:cNvPicPr>
          <p:nvPr/>
        </p:nvPicPr>
        <p:blipFill>
          <a:blip r:embed="rId3"/>
          <a:stretch>
            <a:fillRect/>
          </a:stretch>
        </p:blipFill>
        <p:spPr>
          <a:xfrm>
            <a:off x="4598920" y="1734066"/>
            <a:ext cx="3216179" cy="2304000"/>
          </a:xfrm>
          <a:prstGeom prst="rect">
            <a:avLst/>
          </a:prstGeom>
        </p:spPr>
      </p:pic>
      <p:pic>
        <p:nvPicPr>
          <p:cNvPr id="42" name="Immagine 41">
            <a:extLst>
              <a:ext uri="{FF2B5EF4-FFF2-40B4-BE49-F238E27FC236}">
                <a16:creationId xmlns:a16="http://schemas.microsoft.com/office/drawing/2014/main" id="{CACF6AF9-379F-AB1A-830D-74F5D69C6F95}"/>
              </a:ext>
            </a:extLst>
          </p:cNvPr>
          <p:cNvPicPr>
            <a:picLocks noChangeAspect="1"/>
          </p:cNvPicPr>
          <p:nvPr/>
        </p:nvPicPr>
        <p:blipFill>
          <a:blip r:embed="rId4"/>
          <a:stretch>
            <a:fillRect/>
          </a:stretch>
        </p:blipFill>
        <p:spPr>
          <a:xfrm>
            <a:off x="1321901" y="4384763"/>
            <a:ext cx="3250439" cy="2304000"/>
          </a:xfrm>
          <a:prstGeom prst="rect">
            <a:avLst/>
          </a:prstGeom>
        </p:spPr>
      </p:pic>
      <p:pic>
        <p:nvPicPr>
          <p:cNvPr id="44" name="Immagine 43">
            <a:extLst>
              <a:ext uri="{FF2B5EF4-FFF2-40B4-BE49-F238E27FC236}">
                <a16:creationId xmlns:a16="http://schemas.microsoft.com/office/drawing/2014/main" id="{1C80DC9B-0FD6-1169-14B0-A77181C40535}"/>
              </a:ext>
            </a:extLst>
          </p:cNvPr>
          <p:cNvPicPr>
            <a:picLocks noChangeAspect="1"/>
          </p:cNvPicPr>
          <p:nvPr/>
        </p:nvPicPr>
        <p:blipFill>
          <a:blip r:embed="rId5"/>
          <a:stretch>
            <a:fillRect/>
          </a:stretch>
        </p:blipFill>
        <p:spPr>
          <a:xfrm>
            <a:off x="1321901" y="1734066"/>
            <a:ext cx="3216179" cy="2304000"/>
          </a:xfrm>
          <a:prstGeom prst="rect">
            <a:avLst/>
          </a:prstGeom>
        </p:spPr>
      </p:pic>
      <p:pic>
        <p:nvPicPr>
          <p:cNvPr id="46" name="Immagine 45">
            <a:extLst>
              <a:ext uri="{FF2B5EF4-FFF2-40B4-BE49-F238E27FC236}">
                <a16:creationId xmlns:a16="http://schemas.microsoft.com/office/drawing/2014/main" id="{565D17CF-6400-F2A9-480C-46CFEA835ABB}"/>
              </a:ext>
            </a:extLst>
          </p:cNvPr>
          <p:cNvPicPr>
            <a:picLocks noChangeAspect="1"/>
          </p:cNvPicPr>
          <p:nvPr/>
        </p:nvPicPr>
        <p:blipFill>
          <a:blip r:embed="rId6"/>
          <a:stretch>
            <a:fillRect/>
          </a:stretch>
        </p:blipFill>
        <p:spPr>
          <a:xfrm>
            <a:off x="7790289" y="4384763"/>
            <a:ext cx="3267569" cy="2304000"/>
          </a:xfrm>
          <a:prstGeom prst="rect">
            <a:avLst/>
          </a:prstGeom>
        </p:spPr>
      </p:pic>
      <p:pic>
        <p:nvPicPr>
          <p:cNvPr id="48" name="Immagine 47">
            <a:extLst>
              <a:ext uri="{FF2B5EF4-FFF2-40B4-BE49-F238E27FC236}">
                <a16:creationId xmlns:a16="http://schemas.microsoft.com/office/drawing/2014/main" id="{900524E3-5D0A-5AA1-198E-6C0EAA02CB44}"/>
              </a:ext>
            </a:extLst>
          </p:cNvPr>
          <p:cNvPicPr>
            <a:picLocks noChangeAspect="1"/>
          </p:cNvPicPr>
          <p:nvPr/>
        </p:nvPicPr>
        <p:blipFill>
          <a:blip r:embed="rId7"/>
          <a:stretch>
            <a:fillRect/>
          </a:stretch>
        </p:blipFill>
        <p:spPr>
          <a:xfrm>
            <a:off x="7845962" y="1734066"/>
            <a:ext cx="3211896" cy="2304000"/>
          </a:xfrm>
          <a:prstGeom prst="rect">
            <a:avLst/>
          </a:prstGeom>
        </p:spPr>
      </p:pic>
      <p:sp>
        <p:nvSpPr>
          <p:cNvPr id="5" name="Rettangolo 4">
            <a:extLst>
              <a:ext uri="{FF2B5EF4-FFF2-40B4-BE49-F238E27FC236}">
                <a16:creationId xmlns:a16="http://schemas.microsoft.com/office/drawing/2014/main" id="{46D84B96-0B9F-42FA-8C8E-07947BAA07AA}"/>
              </a:ext>
            </a:extLst>
          </p:cNvPr>
          <p:cNvSpPr/>
          <p:nvPr/>
        </p:nvSpPr>
        <p:spPr>
          <a:xfrm>
            <a:off x="11036086" y="1525581"/>
            <a:ext cx="1067576" cy="830997"/>
          </a:xfrm>
          <a:prstGeom prst="rect">
            <a:avLst/>
          </a:prstGeom>
          <a:solidFill>
            <a:schemeClr val="tx1"/>
          </a:solidFill>
        </p:spPr>
        <p:txBody>
          <a:bodyPr wrap="square" anchor="ctr" anchorCtr="0">
            <a:spAutoFit/>
          </a:bodyPr>
          <a:lstStyle/>
          <a:p>
            <a:pPr algn="ctr"/>
            <a:r>
              <a:rPr lang="it-IT" sz="1200" i="1">
                <a:solidFill>
                  <a:schemeClr val="bg1"/>
                </a:solidFill>
                <a:latin typeface="Century Gothic" panose="020B0502020202020204" pitchFamily="34" charset="0"/>
              </a:rPr>
              <a:t>Saldo rispetto al trimestre precedente</a:t>
            </a:r>
          </a:p>
        </p:txBody>
      </p:sp>
      <p:sp>
        <p:nvSpPr>
          <p:cNvPr id="6" name="Rettangolo 5">
            <a:extLst>
              <a:ext uri="{FF2B5EF4-FFF2-40B4-BE49-F238E27FC236}">
                <a16:creationId xmlns:a16="http://schemas.microsoft.com/office/drawing/2014/main" id="{A05B4E35-ABDE-45AB-2FE9-46AA9E77D22E}"/>
              </a:ext>
            </a:extLst>
          </p:cNvPr>
          <p:cNvSpPr/>
          <p:nvPr/>
        </p:nvSpPr>
        <p:spPr>
          <a:xfrm>
            <a:off x="11101391" y="2394971"/>
            <a:ext cx="906458" cy="400110"/>
          </a:xfrm>
          <a:prstGeom prst="rect">
            <a:avLst/>
          </a:prstGeom>
          <a:solidFill>
            <a:schemeClr val="tx1"/>
          </a:solidFill>
        </p:spPr>
        <p:txBody>
          <a:bodyPr wrap="square" anchor="ctr" anchorCtr="0">
            <a:spAutoFit/>
          </a:bodyPr>
          <a:lstStyle/>
          <a:p>
            <a:pPr algn="ctr"/>
            <a:r>
              <a:rPr lang="it-IT" sz="2000">
                <a:solidFill>
                  <a:schemeClr val="bg1"/>
                </a:solidFill>
                <a:latin typeface="Century Gothic" panose="020B0502020202020204" pitchFamily="34" charset="0"/>
              </a:rPr>
              <a:t>FVG</a:t>
            </a:r>
            <a:endParaRPr lang="it-IT" sz="2000" i="1">
              <a:solidFill>
                <a:schemeClr val="bg1"/>
              </a:solidFill>
              <a:latin typeface="Century Gothic" panose="020B0502020202020204" pitchFamily="34" charset="0"/>
            </a:endParaRPr>
          </a:p>
        </p:txBody>
      </p:sp>
      <p:sp>
        <p:nvSpPr>
          <p:cNvPr id="7" name="Rettangolo 6">
            <a:extLst>
              <a:ext uri="{FF2B5EF4-FFF2-40B4-BE49-F238E27FC236}">
                <a16:creationId xmlns:a16="http://schemas.microsoft.com/office/drawing/2014/main" id="{6DF8F9D6-8992-F429-79B6-FA98CED4CC61}"/>
              </a:ext>
            </a:extLst>
          </p:cNvPr>
          <p:cNvSpPr/>
          <p:nvPr/>
        </p:nvSpPr>
        <p:spPr>
          <a:xfrm>
            <a:off x="11101391" y="2897997"/>
            <a:ext cx="906458" cy="369332"/>
          </a:xfrm>
          <a:prstGeom prst="rect">
            <a:avLst/>
          </a:prstGeom>
          <a:solidFill>
            <a:schemeClr val="accent3">
              <a:lumMod val="85000"/>
            </a:schemeClr>
          </a:solidFill>
        </p:spPr>
        <p:txBody>
          <a:bodyPr wrap="square" anchor="ctr" anchorCtr="0">
            <a:spAutoFit/>
          </a:bodyPr>
          <a:lstStyle/>
          <a:p>
            <a:pPr algn="ctr"/>
            <a:r>
              <a:rPr lang="it-IT" sz="1800" i="1">
                <a:latin typeface="Century Gothic" panose="020B0502020202020204" pitchFamily="34" charset="0"/>
              </a:rPr>
              <a:t>3%</a:t>
            </a:r>
          </a:p>
        </p:txBody>
      </p:sp>
      <p:sp>
        <p:nvSpPr>
          <p:cNvPr id="8" name="Rettangolo 7">
            <a:extLst>
              <a:ext uri="{FF2B5EF4-FFF2-40B4-BE49-F238E27FC236}">
                <a16:creationId xmlns:a16="http://schemas.microsoft.com/office/drawing/2014/main" id="{9EB9F43D-F1F8-2D51-0AD9-67389C674D8C}"/>
              </a:ext>
            </a:extLst>
          </p:cNvPr>
          <p:cNvSpPr/>
          <p:nvPr/>
        </p:nvSpPr>
        <p:spPr>
          <a:xfrm>
            <a:off x="11101391" y="4202828"/>
            <a:ext cx="906458" cy="400110"/>
          </a:xfrm>
          <a:prstGeom prst="rect">
            <a:avLst/>
          </a:prstGeom>
          <a:solidFill>
            <a:schemeClr val="tx1"/>
          </a:solidFill>
        </p:spPr>
        <p:txBody>
          <a:bodyPr wrap="square" anchor="ctr" anchorCtr="0">
            <a:spAutoFit/>
          </a:bodyPr>
          <a:lstStyle/>
          <a:p>
            <a:pPr algn="ctr"/>
            <a:r>
              <a:rPr lang="it-IT" sz="2000">
                <a:solidFill>
                  <a:schemeClr val="bg1"/>
                </a:solidFill>
                <a:latin typeface="Century Gothic" panose="020B0502020202020204" pitchFamily="34" charset="0"/>
              </a:rPr>
              <a:t>Italia</a:t>
            </a:r>
            <a:endParaRPr lang="it-IT" sz="2000" i="1">
              <a:solidFill>
                <a:schemeClr val="bg1"/>
              </a:solidFill>
              <a:latin typeface="Century Gothic" panose="020B0502020202020204" pitchFamily="34" charset="0"/>
            </a:endParaRPr>
          </a:p>
        </p:txBody>
      </p:sp>
      <p:sp>
        <p:nvSpPr>
          <p:cNvPr id="9" name="Rettangolo 8">
            <a:extLst>
              <a:ext uri="{FF2B5EF4-FFF2-40B4-BE49-F238E27FC236}">
                <a16:creationId xmlns:a16="http://schemas.microsoft.com/office/drawing/2014/main" id="{D43849BE-698C-1D63-0234-58DD7168AD81}"/>
              </a:ext>
            </a:extLst>
          </p:cNvPr>
          <p:cNvSpPr/>
          <p:nvPr/>
        </p:nvSpPr>
        <p:spPr>
          <a:xfrm>
            <a:off x="11101391" y="4705854"/>
            <a:ext cx="906458" cy="369332"/>
          </a:xfrm>
          <a:prstGeom prst="rect">
            <a:avLst/>
          </a:prstGeom>
          <a:solidFill>
            <a:schemeClr val="accent3">
              <a:lumMod val="85000"/>
            </a:schemeClr>
          </a:solidFill>
        </p:spPr>
        <p:txBody>
          <a:bodyPr wrap="square" anchor="ctr" anchorCtr="0">
            <a:spAutoFit/>
          </a:bodyPr>
          <a:lstStyle/>
          <a:p>
            <a:pPr algn="ctr"/>
            <a:r>
              <a:rPr lang="it-IT" sz="1800" i="1">
                <a:latin typeface="Century Gothic" panose="020B0502020202020204" pitchFamily="34" charset="0"/>
              </a:rPr>
              <a:t>31%</a:t>
            </a:r>
          </a:p>
        </p:txBody>
      </p:sp>
    </p:spTree>
    <p:extLst>
      <p:ext uri="{BB962C8B-B14F-4D97-AF65-F5344CB8AC3E}">
        <p14:creationId xmlns:p14="http://schemas.microsoft.com/office/powerpoint/2010/main" val="174330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
            <a:extLst>
              <a:ext uri="{FF2B5EF4-FFF2-40B4-BE49-F238E27FC236}">
                <a16:creationId xmlns:a16="http://schemas.microsoft.com/office/drawing/2014/main" id="{FA63614C-B865-4288-94F7-C3DCA2B86607}"/>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graphicFrame>
        <p:nvGraphicFramePr>
          <p:cNvPr id="6" name="Tabella 6">
            <a:extLst>
              <a:ext uri="{FF2B5EF4-FFF2-40B4-BE49-F238E27FC236}">
                <a16:creationId xmlns:a16="http://schemas.microsoft.com/office/drawing/2014/main" id="{DDA3AB0A-12EF-94BB-61F1-E2178AB8F192}"/>
              </a:ext>
            </a:extLst>
          </p:cNvPr>
          <p:cNvGraphicFramePr>
            <a:graphicFrameLocks noGrp="1"/>
          </p:cNvGraphicFramePr>
          <p:nvPr>
            <p:extLst>
              <p:ext uri="{D42A27DB-BD31-4B8C-83A1-F6EECF244321}">
                <p14:modId xmlns:p14="http://schemas.microsoft.com/office/powerpoint/2010/main" val="873535244"/>
              </p:ext>
            </p:extLst>
          </p:nvPr>
        </p:nvGraphicFramePr>
        <p:xfrm>
          <a:off x="4027714" y="2266037"/>
          <a:ext cx="7328367" cy="3392124"/>
        </p:xfrm>
        <a:graphic>
          <a:graphicData uri="http://schemas.openxmlformats.org/drawingml/2006/table">
            <a:tbl>
              <a:tblPr bandRow="1">
                <a:tableStyleId>{5C22544A-7EE6-4342-B048-85BDC9FD1C3A}</a:tableStyleId>
              </a:tblPr>
              <a:tblGrid>
                <a:gridCol w="7328367">
                  <a:extLst>
                    <a:ext uri="{9D8B030D-6E8A-4147-A177-3AD203B41FA5}">
                      <a16:colId xmlns:a16="http://schemas.microsoft.com/office/drawing/2014/main" val="3340173994"/>
                    </a:ext>
                  </a:extLst>
                </a:gridCol>
              </a:tblGrid>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0" i="1" kern="1200">
                          <a:solidFill>
                            <a:schemeClr val="tx1">
                              <a:lumMod val="65000"/>
                              <a:lumOff val="35000"/>
                            </a:schemeClr>
                          </a:solidFill>
                          <a:latin typeface="Century Gothic" panose="020B0502020202020204" pitchFamily="34" charset="0"/>
                          <a:ea typeface="+mn-ea"/>
                          <a:cs typeface="Arial" panose="020B0604020202020204" pitchFamily="34" charset="0"/>
                        </a:rPr>
                        <a:t>Premessa e considerazioni generali di sintesi</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695710128"/>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Diario economico: il tessuto imprenditoriale</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516142489"/>
                  </a:ext>
                </a:extLst>
              </a:tr>
              <a:tr h="5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2200" b="1" i="0">
                          <a:solidFill>
                            <a:srgbClr val="002060"/>
                          </a:solidFill>
                          <a:latin typeface="Century Gothic" panose="020B0502020202020204" pitchFamily="34" charset="0"/>
                          <a:cs typeface="Arial" panose="020B0604020202020204" pitchFamily="34" charset="0"/>
                        </a:rPr>
                        <a:t>Clima di </a:t>
                      </a:r>
                      <a:r>
                        <a:rPr lang="it-IT" altLang="it-IT" sz="2200" b="1" i="0" kern="1200">
                          <a:solidFill>
                            <a:srgbClr val="002060"/>
                          </a:solidFill>
                          <a:latin typeface="Century Gothic" panose="020B0502020202020204" pitchFamily="34" charset="0"/>
                          <a:ea typeface="+mn-ea"/>
                          <a:cs typeface="Arial" panose="020B0604020202020204" pitchFamily="34" charset="0"/>
                        </a:rPr>
                        <a:t>fiducia</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40268494"/>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Congiuntura economica</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5892692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Domanda e offerta di credito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22341066"/>
                  </a:ext>
                </a:extLst>
              </a:tr>
              <a:tr h="565354">
                <a:tc>
                  <a:txBody>
                    <a:bodyPr/>
                    <a:lstStyle/>
                    <a:p>
                      <a:r>
                        <a:rPr lang="it-IT" altLang="it-IT" sz="22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sz="22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515451516"/>
                  </a:ext>
                </a:extLst>
              </a:tr>
            </a:tbl>
          </a:graphicData>
        </a:graphic>
      </p:graphicFrame>
    </p:spTree>
    <p:extLst>
      <p:ext uri="{BB962C8B-B14F-4D97-AF65-F5344CB8AC3E}">
        <p14:creationId xmlns:p14="http://schemas.microsoft.com/office/powerpoint/2010/main" val="169355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41FBC76-0FA9-7AA3-E71B-A5F0AEF0E1ED}"/>
              </a:ext>
            </a:extLst>
          </p:cNvPr>
          <p:cNvPicPr>
            <a:picLocks noChangeAspect="1"/>
          </p:cNvPicPr>
          <p:nvPr/>
        </p:nvPicPr>
        <p:blipFill>
          <a:blip r:embed="rId2"/>
          <a:stretch>
            <a:fillRect/>
          </a:stretch>
        </p:blipFill>
        <p:spPr>
          <a:xfrm>
            <a:off x="424192" y="2129028"/>
            <a:ext cx="5834956" cy="3092400"/>
          </a:xfrm>
          <a:prstGeom prst="rect">
            <a:avLst/>
          </a:prstGeom>
        </p:spPr>
      </p:pic>
      <p:sp>
        <p:nvSpPr>
          <p:cNvPr id="11268" name="Text Box 49"/>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27" name="Titolo 1">
            <a:extLst>
              <a:ext uri="{FF2B5EF4-FFF2-40B4-BE49-F238E27FC236}">
                <a16:creationId xmlns:a16="http://schemas.microsoft.com/office/drawing/2014/main" id="{DDEE5856-F717-412E-9B1E-E7DF8CEB0259}"/>
              </a:ext>
            </a:extLst>
          </p:cNvPr>
          <p:cNvSpPr txBox="1">
            <a:spLocks/>
          </p:cNvSpPr>
          <p:nvPr/>
        </p:nvSpPr>
        <p:spPr>
          <a:xfrm>
            <a:off x="335360" y="248643"/>
            <a:ext cx="11856638"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Fiducia economia italiana | </a:t>
            </a:r>
            <a:r>
              <a:rPr lang="it-IT" sz="2200" dirty="0">
                <a:latin typeface="Century Gothic" panose="020B0502020202020204" pitchFamily="34" charset="0"/>
                <a:cs typeface="Arial"/>
              </a:rPr>
              <a:t>In leggero miglioramento la fiducia delle imprese FVG nell’andamento della propria attività economica. Le imprese prevedono un moderato miglioramento in vista della fine dell’estate.</a:t>
            </a:r>
            <a:endParaRPr lang="it-IT" sz="2200" b="0" strike="sngStrike" dirty="0">
              <a:latin typeface="Century Gothic" panose="020B0502020202020204" pitchFamily="34" charset="0"/>
              <a:cs typeface="Arial"/>
            </a:endParaRPr>
          </a:p>
        </p:txBody>
      </p:sp>
      <p:sp>
        <p:nvSpPr>
          <p:cNvPr id="36" name="CasellaDiTesto 9">
            <a:extLst>
              <a:ext uri="{FF2B5EF4-FFF2-40B4-BE49-F238E27FC236}">
                <a16:creationId xmlns:a16="http://schemas.microsoft.com/office/drawing/2014/main" id="{785050CA-F58A-43FB-916D-E533A19213E6}"/>
              </a:ext>
            </a:extLst>
          </p:cNvPr>
          <p:cNvSpPr txBox="1">
            <a:spLocks noChangeArrowheads="1"/>
          </p:cNvSpPr>
          <p:nvPr/>
        </p:nvSpPr>
        <p:spPr bwMode="auto">
          <a:xfrm>
            <a:off x="880488" y="3550532"/>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cxnSp>
        <p:nvCxnSpPr>
          <p:cNvPr id="57" name="Connettore diritto 56">
            <a:extLst>
              <a:ext uri="{FF2B5EF4-FFF2-40B4-BE49-F238E27FC236}">
                <a16:creationId xmlns:a16="http://schemas.microsoft.com/office/drawing/2014/main" id="{9D8B0951-19B2-4D3E-9AB5-C8802DC5EB0D}"/>
              </a:ext>
            </a:extLst>
          </p:cNvPr>
          <p:cNvCxnSpPr/>
          <p:nvPr/>
        </p:nvCxnSpPr>
        <p:spPr bwMode="auto">
          <a:xfrm>
            <a:off x="4379728" y="2508881"/>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58" name="CasellaDiTesto 9">
            <a:extLst>
              <a:ext uri="{FF2B5EF4-FFF2-40B4-BE49-F238E27FC236}">
                <a16:creationId xmlns:a16="http://schemas.microsoft.com/office/drawing/2014/main" id="{F97D2262-E073-4DCA-BD11-09A2959F2584}"/>
              </a:ext>
            </a:extLst>
          </p:cNvPr>
          <p:cNvSpPr txBox="1">
            <a:spLocks noChangeArrowheads="1"/>
          </p:cNvSpPr>
          <p:nvPr/>
        </p:nvSpPr>
        <p:spPr bwMode="auto">
          <a:xfrm>
            <a:off x="2611930" y="4277568"/>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sp>
        <p:nvSpPr>
          <p:cNvPr id="60" name="Rettangolo 59">
            <a:extLst>
              <a:ext uri="{FF2B5EF4-FFF2-40B4-BE49-F238E27FC236}">
                <a16:creationId xmlns:a16="http://schemas.microsoft.com/office/drawing/2014/main" id="{1C48693C-F6DC-4AC6-BF86-AA3D9DDA7D42}"/>
              </a:ext>
            </a:extLst>
          </p:cNvPr>
          <p:cNvSpPr/>
          <p:nvPr/>
        </p:nvSpPr>
        <p:spPr>
          <a:xfrm>
            <a:off x="3338767"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graphicFrame>
        <p:nvGraphicFramePr>
          <p:cNvPr id="11" name="Tabella 11">
            <a:extLst>
              <a:ext uri="{FF2B5EF4-FFF2-40B4-BE49-F238E27FC236}">
                <a16:creationId xmlns:a16="http://schemas.microsoft.com/office/drawing/2014/main" id="{60A26EB6-54AC-47C2-A574-1495F45C1B36}"/>
              </a:ext>
            </a:extLst>
          </p:cNvPr>
          <p:cNvGraphicFramePr>
            <a:graphicFrameLocks noGrp="1"/>
          </p:cNvGraphicFramePr>
          <p:nvPr>
            <p:extLst>
              <p:ext uri="{D42A27DB-BD31-4B8C-83A1-F6EECF244321}">
                <p14:modId xmlns:p14="http://schemas.microsoft.com/office/powerpoint/2010/main" val="3175019040"/>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21%</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34%</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45%</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38</a:t>
                      </a:r>
                    </a:p>
                  </a:txBody>
                  <a:tcPr marL="6350" marR="6350" marT="6350" marB="0" anchor="ctr"/>
                </a:tc>
                <a:extLst>
                  <a:ext uri="{0D108BD9-81ED-4DB2-BD59-A6C34878D82A}">
                    <a16:rowId xmlns:a16="http://schemas.microsoft.com/office/drawing/2014/main" val="2739780088"/>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33%</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49%</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35</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33%</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62%</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22</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400" b="1" i="0" u="none" strike="noStrike">
                          <a:solidFill>
                            <a:srgbClr val="000000"/>
                          </a:solidFill>
                          <a:effectLst/>
                          <a:latin typeface="Century Gothic" panose="020B0502020202020204" pitchFamily="34" charset="0"/>
                        </a:rPr>
                        <a:t>2022 IV</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52%</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36%</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38</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17%</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46%</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37%</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400" b="1" i="0" u="none" strike="noStrike">
                          <a:solidFill>
                            <a:srgbClr val="000000"/>
                          </a:solidFill>
                          <a:effectLst/>
                          <a:latin typeface="Century Gothic" panose="020B0502020202020204" pitchFamily="34" charset="0"/>
                        </a:rPr>
                        <a:t>2023 II</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50%</a:t>
                      </a:r>
                    </a:p>
                  </a:txBody>
                  <a:tcPr marL="6350" marR="6350" marT="6350" marB="0" anchor="ctr"/>
                </a:tc>
                <a:tc>
                  <a:txBody>
                    <a:bodyPr/>
                    <a:lstStyle/>
                    <a:p>
                      <a:pPr algn="ctr" fontAlgn="ctr"/>
                      <a:r>
                        <a:rPr lang="it-IT" sz="1400" b="0" i="0" u="none" strike="noStrike">
                          <a:solidFill>
                            <a:srgbClr val="595959"/>
                          </a:solidFill>
                          <a:effectLst/>
                          <a:latin typeface="Century Gothic" panose="020B0502020202020204" pitchFamily="34" charset="0"/>
                        </a:rPr>
                        <a:t>33%</a:t>
                      </a:r>
                    </a:p>
                  </a:txBody>
                  <a:tcPr marL="6350" marR="6350" marT="6350" marB="0" anchor="ctr"/>
                </a:tc>
                <a:tc>
                  <a:txBody>
                    <a:bodyPr/>
                    <a:lstStyle/>
                    <a:p>
                      <a:pPr algn="ctr" fontAlgn="ctr"/>
                      <a:r>
                        <a:rPr lang="it-IT" sz="1400" b="1" i="0" u="none" strike="noStrike">
                          <a:solidFill>
                            <a:srgbClr val="1F497D"/>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400" b="1" i="0" u="none" strike="noStrike">
                          <a:solidFill>
                            <a:srgbClr val="C00000"/>
                          </a:solidFill>
                          <a:effectLst/>
                          <a:latin typeface="Century Gothic" panose="020B0502020202020204" pitchFamily="34" charset="0"/>
                        </a:rPr>
                        <a:t>2023 III</a:t>
                      </a: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6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400" b="1" i="0" u="none" strike="noStrike">
                          <a:solidFill>
                            <a:srgbClr val="C00000"/>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1704451205"/>
                  </a:ext>
                </a:extLst>
              </a:tr>
            </a:tbl>
          </a:graphicData>
        </a:graphic>
      </p:graphicFrame>
      <p:graphicFrame>
        <p:nvGraphicFramePr>
          <p:cNvPr id="17" name="Tabella 16">
            <a:extLst>
              <a:ext uri="{FF2B5EF4-FFF2-40B4-BE49-F238E27FC236}">
                <a16:creationId xmlns:a16="http://schemas.microsoft.com/office/drawing/2014/main" id="{11678538-CB9F-4939-88E1-2F794AC36C63}"/>
              </a:ext>
            </a:extLst>
          </p:cNvPr>
          <p:cNvGraphicFramePr>
            <a:graphicFrameLocks noGrp="1"/>
          </p:cNvGraphicFramePr>
          <p:nvPr>
            <p:extLst>
              <p:ext uri="{D42A27DB-BD31-4B8C-83A1-F6EECF244321}">
                <p14:modId xmlns:p14="http://schemas.microsoft.com/office/powerpoint/2010/main" val="3152024676"/>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400" b="1" i="0" u="none" strike="noStrike">
                          <a:solidFill>
                            <a:srgbClr val="F79646"/>
                          </a:solidFill>
                          <a:effectLst/>
                          <a:latin typeface="Century Gothic" panose="020B0502020202020204" pitchFamily="34" charset="0"/>
                        </a:rPr>
                        <a:t>33</a:t>
                      </a:r>
                    </a:p>
                  </a:txBody>
                  <a:tcPr marL="6350" marR="6350" marT="6350" marB="0" anchor="ctr"/>
                </a:tc>
                <a:extLst>
                  <a:ext uri="{0D108BD9-81ED-4DB2-BD59-A6C34878D82A}">
                    <a16:rowId xmlns:a16="http://schemas.microsoft.com/office/drawing/2014/main" val="384464165"/>
                  </a:ext>
                </a:extLst>
              </a:tr>
              <a:tr h="357230">
                <a:tc>
                  <a:txBody>
                    <a:bodyPr/>
                    <a:lstStyle/>
                    <a:p>
                      <a:pPr algn="ctr" fontAlgn="ctr"/>
                      <a:r>
                        <a:rPr lang="it-IT" sz="1400" b="1" i="0" u="none" strike="noStrike">
                          <a:solidFill>
                            <a:srgbClr val="F79646"/>
                          </a:solidFill>
                          <a:effectLst/>
                          <a:latin typeface="Century Gothic" panose="020B0502020202020204" pitchFamily="34" charset="0"/>
                        </a:rPr>
                        <a:t>25</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400" b="1" i="0" u="none" strike="noStrike">
                          <a:solidFill>
                            <a:srgbClr val="F79646"/>
                          </a:solidFill>
                          <a:effectLst/>
                          <a:latin typeface="Century Gothic" panose="020B0502020202020204" pitchFamily="34" charset="0"/>
                        </a:rPr>
                        <a:t>21</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400" b="1" i="0" u="none" strike="noStrike">
                          <a:solidFill>
                            <a:srgbClr val="F79646"/>
                          </a:solidFill>
                          <a:effectLst/>
                          <a:latin typeface="Century Gothic" panose="020B0502020202020204" pitchFamily="34" charset="0"/>
                        </a:rPr>
                        <a:t>37</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400" b="1" i="0" u="none" strike="noStrike">
                          <a:solidFill>
                            <a:srgbClr val="F79646"/>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400" b="1" i="0" u="none" strike="noStrike">
                          <a:solidFill>
                            <a:srgbClr val="F79646"/>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400" b="1" i="0" u="none" strike="noStrike">
                          <a:solidFill>
                            <a:srgbClr val="F79646"/>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1328386160"/>
                  </a:ext>
                </a:extLst>
              </a:tr>
            </a:tbl>
          </a:graphicData>
        </a:graphic>
      </p:graphicFrame>
      <p:sp>
        <p:nvSpPr>
          <p:cNvPr id="25" name="Ovale 24">
            <a:extLst>
              <a:ext uri="{FF2B5EF4-FFF2-40B4-BE49-F238E27FC236}">
                <a16:creationId xmlns:a16="http://schemas.microsoft.com/office/drawing/2014/main" id="{CA7BD584-A7A8-4F7C-9448-F736A746582C}"/>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7C7F260-E179-44CF-8C8E-E340E311263D}"/>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CLIMA DI FIDUCIA ECONOMIA ITALIANA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0" name="Connettore diritto 29">
            <a:extLst>
              <a:ext uri="{FF2B5EF4-FFF2-40B4-BE49-F238E27FC236}">
                <a16:creationId xmlns:a16="http://schemas.microsoft.com/office/drawing/2014/main" id="{173B7860-5634-45AD-9FF8-5498E01F2EB3}"/>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122A77F7-5119-499D-9461-FCD2B5DC13C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7" name="CasellaDiTesto 9">
            <a:extLst>
              <a:ext uri="{FF2B5EF4-FFF2-40B4-BE49-F238E27FC236}">
                <a16:creationId xmlns:a16="http://schemas.microsoft.com/office/drawing/2014/main" id="{BBB77827-1E44-4D35-923C-370939F51D6A}"/>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A Suo giudizio la situazione economica complessiva dell’Italia, a prescindere dalla situazione della Sua impresa e del suo settore, negli ultimi tre mesi, rispetto ai tre mesi precedenti, è migliorata, invariata, peggiorata? </a:t>
            </a:r>
            <a:endParaRPr lang="it-IT" altLang="it-IT" sz="1300" b="0">
              <a:solidFill>
                <a:schemeClr val="accent2"/>
              </a:solidFill>
              <a:latin typeface="Century Gothic" panose="020B0502020202020204" pitchFamily="34" charset="0"/>
            </a:endParaRPr>
          </a:p>
        </p:txBody>
      </p:sp>
      <p:cxnSp>
        <p:nvCxnSpPr>
          <p:cNvPr id="41" name="Connettore 2 40">
            <a:extLst>
              <a:ext uri="{FF2B5EF4-FFF2-40B4-BE49-F238E27FC236}">
                <a16:creationId xmlns:a16="http://schemas.microsoft.com/office/drawing/2014/main" id="{8A9A3B43-0489-45DD-8115-2C1C894CABC6}"/>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CasellaDiTesto 41">
            <a:extLst>
              <a:ext uri="{FF2B5EF4-FFF2-40B4-BE49-F238E27FC236}">
                <a16:creationId xmlns:a16="http://schemas.microsoft.com/office/drawing/2014/main" id="{A8F388B5-E9A1-411D-9D18-27844816A273}"/>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43" name="Connettore 2 42">
            <a:extLst>
              <a:ext uri="{FF2B5EF4-FFF2-40B4-BE49-F238E27FC236}">
                <a16:creationId xmlns:a16="http://schemas.microsoft.com/office/drawing/2014/main" id="{134F6686-05E8-4F2C-B079-8A5FA37F081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CasellaDiTesto 43">
            <a:extLst>
              <a:ext uri="{FF2B5EF4-FFF2-40B4-BE49-F238E27FC236}">
                <a16:creationId xmlns:a16="http://schemas.microsoft.com/office/drawing/2014/main" id="{703537F0-5259-454A-AAAB-9F05B4298B5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Tree>
    <p:extLst>
      <p:ext uri="{BB962C8B-B14F-4D97-AF65-F5344CB8AC3E}">
        <p14:creationId xmlns:p14="http://schemas.microsoft.com/office/powerpoint/2010/main" val="2105182704"/>
      </p:ext>
    </p:extLst>
  </p:cSld>
  <p:clrMapOvr>
    <a:masterClrMapping/>
  </p:clrMapOvr>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381FEC0AA09374C93465257D006CDB3" ma:contentTypeVersion="" ma:contentTypeDescription="Creare un nuovo documento." ma:contentTypeScope="" ma:versionID="4d590a5fe4a15ec48b2b6677ea967198">
  <xsd:schema xmlns:xsd="http://www.w3.org/2001/XMLSchema" xmlns:xs="http://www.w3.org/2001/XMLSchema" xmlns:p="http://schemas.microsoft.com/office/2006/metadata/properties" xmlns:ns2="beac6b05-990c-4957-b4c2-9649133f3969" targetNamespace="http://schemas.microsoft.com/office/2006/metadata/properties" ma:root="true" ma:fieldsID="734d67885d331346523787f7b9a15923" ns2:_="">
    <xsd:import namespace="beac6b05-990c-4957-b4c2-9649133f396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c6b05-990c-4957-b4c2-9649133f3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093503-6B2F-4545-8CCF-A3CFA3DFE12F}">
  <ds:schemaRefs>
    <ds:schemaRef ds:uri="http://schemas.microsoft.com/sharepoint/v3/contenttype/forms"/>
  </ds:schemaRefs>
</ds:datastoreItem>
</file>

<file path=customXml/itemProps2.xml><?xml version="1.0" encoding="utf-8"?>
<ds:datastoreItem xmlns:ds="http://schemas.openxmlformats.org/officeDocument/2006/customXml" ds:itemID="{F79CE4E0-4280-4367-B922-3DC4EDBFD0CE}">
  <ds:schemaRefs>
    <ds:schemaRef ds:uri="beac6b05-990c-4957-b4c2-9649133f39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225652-D4C0-4611-9392-E86A97C115D0}">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beac6b05-990c-4957-b4c2-9649133f39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R01</Template>
  <TotalTime>8</TotalTime>
  <Words>4993</Words>
  <Application>Microsoft Office PowerPoint</Application>
  <PresentationFormat>Widescreen</PresentationFormat>
  <Paragraphs>954</Paragraphs>
  <Slides>34</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Arial</vt:lpstr>
      <vt:lpstr>Century Gothic</vt:lpstr>
      <vt:lpstr>Verdana</vt:lpstr>
      <vt:lpstr>R01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cp:lastModifiedBy>Stefano Ascani</cp:lastModifiedBy>
  <cp:revision>1</cp:revision>
  <cp:lastPrinted>2022-10-14T12:53:18Z</cp:lastPrinted>
  <dcterms:created xsi:type="dcterms:W3CDTF">2009-02-16T05:35:06Z</dcterms:created>
  <dcterms:modified xsi:type="dcterms:W3CDTF">2023-09-04T08:09:37Z</dcterms:modified>
  <cp:categ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0x0101007381FEC0AA09374C93465257D006CDB3</vt:lpwstr>
  </property>
</Properties>
</file>